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sldIdLst>
    <p:sldId id="258" r:id="rId3"/>
    <p:sldId id="262" r:id="rId4"/>
    <p:sldId id="256" r:id="rId5"/>
    <p:sldId id="259" r:id="rId6"/>
    <p:sldId id="261" r:id="rId7"/>
    <p:sldId id="260" r:id="rId8"/>
    <p:sldId id="264" r:id="rId9"/>
    <p:sldId id="265" r:id="rId10"/>
    <p:sldId id="263" r:id="rId11"/>
    <p:sldId id="268" r:id="rId12"/>
    <p:sldId id="266" r:id="rId13"/>
    <p:sldId id="269" r:id="rId14"/>
    <p:sldId id="267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F711"/>
    <a:srgbClr val="87F5B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06" autoAdjust="0"/>
    <p:restoredTop sz="94660"/>
  </p:normalViewPr>
  <p:slideViewPr>
    <p:cSldViewPr snapToGrid="0">
      <p:cViewPr varScale="1">
        <p:scale>
          <a:sx n="83" d="100"/>
          <a:sy n="83" d="100"/>
        </p:scale>
        <p:origin x="39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F1EDD11-DCF1-4D3F-9C04-DFA6945F8E3F}" type="doc">
      <dgm:prSet loTypeId="urn:microsoft.com/office/officeart/2011/layout/RadialPictureLis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75CB7D49-41DB-44F1-9256-14CEBFB236AA}">
      <dgm:prSet phldrT="[Text]"/>
      <dgm:spPr/>
      <dgm:t>
        <a:bodyPr/>
        <a:lstStyle/>
        <a:p>
          <a:r>
            <a:rPr lang="en-US" dirty="0"/>
            <a:t>Technologies Used</a:t>
          </a:r>
          <a:endParaRPr lang="en-IN" dirty="0"/>
        </a:p>
      </dgm:t>
    </dgm:pt>
    <dgm:pt modelId="{5F152CEF-009E-4D0D-91DA-721554BE0F6B}" type="parTrans" cxnId="{B5D05DA7-0AC0-4977-A21C-6C8AA5CC112F}">
      <dgm:prSet/>
      <dgm:spPr/>
      <dgm:t>
        <a:bodyPr/>
        <a:lstStyle/>
        <a:p>
          <a:endParaRPr lang="en-IN"/>
        </a:p>
      </dgm:t>
    </dgm:pt>
    <dgm:pt modelId="{2D6EFB78-A855-43AD-BC7F-2792CD02E207}" type="sibTrans" cxnId="{B5D05DA7-0AC0-4977-A21C-6C8AA5CC112F}">
      <dgm:prSet/>
      <dgm:spPr/>
      <dgm:t>
        <a:bodyPr/>
        <a:lstStyle/>
        <a:p>
          <a:endParaRPr lang="en-IN"/>
        </a:p>
      </dgm:t>
    </dgm:pt>
    <dgm:pt modelId="{6470491B-3A7D-4DF9-9729-676F769CB164}">
      <dgm:prSet phldrT="[Text]"/>
      <dgm:spPr/>
      <dgm:t>
        <a:bodyPr/>
        <a:lstStyle/>
        <a:p>
          <a:r>
            <a:rPr lang="en-US" dirty="0"/>
            <a:t>HTML: Structure of the Timer</a:t>
          </a:r>
          <a:endParaRPr lang="en-IN" dirty="0"/>
        </a:p>
      </dgm:t>
    </dgm:pt>
    <dgm:pt modelId="{DE496F20-D774-464A-B54E-0382C21C5DB2}" type="parTrans" cxnId="{C2512BFD-9491-4108-8864-F14BB5DD0D31}">
      <dgm:prSet/>
      <dgm:spPr/>
      <dgm:t>
        <a:bodyPr/>
        <a:lstStyle/>
        <a:p>
          <a:endParaRPr lang="en-IN"/>
        </a:p>
      </dgm:t>
    </dgm:pt>
    <dgm:pt modelId="{74B702AF-C8B5-4664-A411-A6F543601178}" type="sibTrans" cxnId="{C2512BFD-9491-4108-8864-F14BB5DD0D31}">
      <dgm:prSet/>
      <dgm:spPr/>
      <dgm:t>
        <a:bodyPr/>
        <a:lstStyle/>
        <a:p>
          <a:endParaRPr lang="en-IN"/>
        </a:p>
      </dgm:t>
    </dgm:pt>
    <dgm:pt modelId="{A543DEA3-5BB5-4D93-8536-2195BF49329F}">
      <dgm:prSet phldrT="[Text]"/>
      <dgm:spPr/>
      <dgm:t>
        <a:bodyPr/>
        <a:lstStyle/>
        <a:p>
          <a:r>
            <a:rPr lang="en-US" dirty="0"/>
            <a:t>CSS: Styling the Timer</a:t>
          </a:r>
          <a:endParaRPr lang="en-IN" dirty="0"/>
        </a:p>
      </dgm:t>
    </dgm:pt>
    <dgm:pt modelId="{CCF5C2D0-B7F4-4B84-8B80-8A351CABC17B}" type="parTrans" cxnId="{50E68D0E-0706-445D-B542-E2C3B4E648AA}">
      <dgm:prSet/>
      <dgm:spPr/>
      <dgm:t>
        <a:bodyPr/>
        <a:lstStyle/>
        <a:p>
          <a:endParaRPr lang="en-IN"/>
        </a:p>
      </dgm:t>
    </dgm:pt>
    <dgm:pt modelId="{D8E477EA-B8A6-4C12-A981-EE5F2D7698D7}" type="sibTrans" cxnId="{50E68D0E-0706-445D-B542-E2C3B4E648AA}">
      <dgm:prSet/>
      <dgm:spPr/>
      <dgm:t>
        <a:bodyPr/>
        <a:lstStyle/>
        <a:p>
          <a:endParaRPr lang="en-IN"/>
        </a:p>
      </dgm:t>
    </dgm:pt>
    <dgm:pt modelId="{1075BBBF-7A66-4AE8-8235-491C262DAD84}">
      <dgm:prSet phldrT="[Text]"/>
      <dgm:spPr/>
      <dgm:t>
        <a:bodyPr/>
        <a:lstStyle/>
        <a:p>
          <a:r>
            <a:rPr lang="en-US" dirty="0"/>
            <a:t>JavaScript: Timer Logic and Functionality</a:t>
          </a:r>
          <a:endParaRPr lang="en-IN" dirty="0"/>
        </a:p>
      </dgm:t>
    </dgm:pt>
    <dgm:pt modelId="{86612E94-E4A0-4A67-ACC9-BEFE89B916AB}" type="parTrans" cxnId="{CAC3E81D-668D-4088-9D0B-2721440F0799}">
      <dgm:prSet/>
      <dgm:spPr/>
      <dgm:t>
        <a:bodyPr/>
        <a:lstStyle/>
        <a:p>
          <a:endParaRPr lang="en-IN"/>
        </a:p>
      </dgm:t>
    </dgm:pt>
    <dgm:pt modelId="{3B19DB7C-F015-4651-B3D8-4E88CEADA923}" type="sibTrans" cxnId="{CAC3E81D-668D-4088-9D0B-2721440F0799}">
      <dgm:prSet/>
      <dgm:spPr/>
      <dgm:t>
        <a:bodyPr/>
        <a:lstStyle/>
        <a:p>
          <a:endParaRPr lang="en-IN"/>
        </a:p>
      </dgm:t>
    </dgm:pt>
    <dgm:pt modelId="{BC72AB6B-8FAB-44DC-A064-A79DCC5467FA}">
      <dgm:prSet/>
      <dgm:spPr/>
      <dgm:t>
        <a:bodyPr/>
        <a:lstStyle/>
        <a:p>
          <a:endParaRPr lang="en-IN"/>
        </a:p>
      </dgm:t>
    </dgm:pt>
    <dgm:pt modelId="{E950A7DC-1C88-4016-BD46-5E9173DF20B0}" type="parTrans" cxnId="{05991D32-F590-4CA2-8975-90A3D2F644EE}">
      <dgm:prSet/>
      <dgm:spPr/>
      <dgm:t>
        <a:bodyPr/>
        <a:lstStyle/>
        <a:p>
          <a:endParaRPr lang="en-IN"/>
        </a:p>
      </dgm:t>
    </dgm:pt>
    <dgm:pt modelId="{E683BFEE-86D2-4758-9EE2-C8E2F969145C}" type="sibTrans" cxnId="{05991D32-F590-4CA2-8975-90A3D2F644EE}">
      <dgm:prSet/>
      <dgm:spPr/>
      <dgm:t>
        <a:bodyPr/>
        <a:lstStyle/>
        <a:p>
          <a:endParaRPr lang="en-IN"/>
        </a:p>
      </dgm:t>
    </dgm:pt>
    <dgm:pt modelId="{25F1F29D-7C07-4C28-91BB-0F24ABF14E48}">
      <dgm:prSet/>
      <dgm:spPr/>
      <dgm:t>
        <a:bodyPr/>
        <a:lstStyle/>
        <a:p>
          <a:endParaRPr lang="en-IN"/>
        </a:p>
      </dgm:t>
    </dgm:pt>
    <dgm:pt modelId="{06E21991-C28C-48BE-89F8-F375669BCCEF}" type="parTrans" cxnId="{42CBE336-ACA7-424D-94A5-4B96BC33CA66}">
      <dgm:prSet/>
      <dgm:spPr/>
      <dgm:t>
        <a:bodyPr/>
        <a:lstStyle/>
        <a:p>
          <a:endParaRPr lang="en-IN"/>
        </a:p>
      </dgm:t>
    </dgm:pt>
    <dgm:pt modelId="{4B84DFE4-E9D6-4F1A-9834-BCFB27D6C4DC}" type="sibTrans" cxnId="{42CBE336-ACA7-424D-94A5-4B96BC33CA66}">
      <dgm:prSet/>
      <dgm:spPr/>
      <dgm:t>
        <a:bodyPr/>
        <a:lstStyle/>
        <a:p>
          <a:endParaRPr lang="en-IN"/>
        </a:p>
      </dgm:t>
    </dgm:pt>
    <dgm:pt modelId="{15E40718-2766-4BD3-8F66-02DCFD83FE3F}">
      <dgm:prSet/>
      <dgm:spPr/>
      <dgm:t>
        <a:bodyPr/>
        <a:lstStyle/>
        <a:p>
          <a:endParaRPr lang="en-IN"/>
        </a:p>
      </dgm:t>
    </dgm:pt>
    <dgm:pt modelId="{E8A446A8-387D-4744-83A7-99F514924597}" type="parTrans" cxnId="{FFE87E04-1B4A-4BAE-88E5-F191CFD162E3}">
      <dgm:prSet/>
      <dgm:spPr/>
      <dgm:t>
        <a:bodyPr/>
        <a:lstStyle/>
        <a:p>
          <a:endParaRPr lang="en-IN"/>
        </a:p>
      </dgm:t>
    </dgm:pt>
    <dgm:pt modelId="{311B330B-75FB-498B-82B3-85F7262735EE}" type="sibTrans" cxnId="{FFE87E04-1B4A-4BAE-88E5-F191CFD162E3}">
      <dgm:prSet/>
      <dgm:spPr/>
      <dgm:t>
        <a:bodyPr/>
        <a:lstStyle/>
        <a:p>
          <a:endParaRPr lang="en-IN"/>
        </a:p>
      </dgm:t>
    </dgm:pt>
    <dgm:pt modelId="{2D57A2B8-2922-4B73-9CC3-FA5A55AF18F7}" type="pres">
      <dgm:prSet presAssocID="{EF1EDD11-DCF1-4D3F-9C04-DFA6945F8E3F}" presName="Name0" presStyleCnt="0">
        <dgm:presLayoutVars>
          <dgm:chMax val="1"/>
          <dgm:chPref val="1"/>
          <dgm:dir/>
          <dgm:resizeHandles/>
        </dgm:presLayoutVars>
      </dgm:prSet>
      <dgm:spPr/>
    </dgm:pt>
    <dgm:pt modelId="{8276D696-E391-456E-B13F-6B120008C821}" type="pres">
      <dgm:prSet presAssocID="{75CB7D49-41DB-44F1-9256-14CEBFB236AA}" presName="Parent" presStyleLbl="node1" presStyleIdx="0" presStyleCnt="2">
        <dgm:presLayoutVars>
          <dgm:chMax val="4"/>
          <dgm:chPref val="3"/>
        </dgm:presLayoutVars>
      </dgm:prSet>
      <dgm:spPr/>
    </dgm:pt>
    <dgm:pt modelId="{D2A236B3-3196-46C4-9634-A21929BC628E}" type="pres">
      <dgm:prSet presAssocID="{6470491B-3A7D-4DF9-9729-676F769CB164}" presName="Accent" presStyleLbl="node1" presStyleIdx="1" presStyleCnt="2"/>
      <dgm:spPr/>
    </dgm:pt>
    <dgm:pt modelId="{D9DAD911-ABE6-4855-826B-CE9133E5BFAA}" type="pres">
      <dgm:prSet presAssocID="{6470491B-3A7D-4DF9-9729-676F769CB164}" presName="Image1" presStyleLbl="fgImgPlace1" presStyleIdx="0" presStyleCnt="3" custScaleX="82865" custScaleY="73501"/>
      <dgm:spPr>
        <a:blipFill rotWithShape="1">
          <a:blip xmlns:r="http://schemas.openxmlformats.org/officeDocument/2006/relationships" r:embed="rId1"/>
          <a:srcRect/>
          <a:stretch>
            <a:fillRect l="-2000" r="-2000"/>
          </a:stretch>
        </a:blipFill>
      </dgm:spPr>
    </dgm:pt>
    <dgm:pt modelId="{A5BBC272-DCB6-4AAD-99CE-52E6092D3D7D}" type="pres">
      <dgm:prSet presAssocID="{6470491B-3A7D-4DF9-9729-676F769CB164}" presName="Child1" presStyleLbl="revTx" presStyleIdx="0" presStyleCnt="3" custScaleX="138283" custScaleY="134952" custLinFactNeighborX="17877" custLinFactNeighborY="-91419">
        <dgm:presLayoutVars>
          <dgm:chMax val="0"/>
          <dgm:chPref val="0"/>
          <dgm:bulletEnabled val="1"/>
        </dgm:presLayoutVars>
      </dgm:prSet>
      <dgm:spPr/>
    </dgm:pt>
    <dgm:pt modelId="{7768FC48-C988-46F7-8A58-7516E93B4F4C}" type="pres">
      <dgm:prSet presAssocID="{A543DEA3-5BB5-4D93-8536-2195BF49329F}" presName="Image2" presStyleCnt="0"/>
      <dgm:spPr/>
    </dgm:pt>
    <dgm:pt modelId="{13A28987-2FE9-43A7-A408-54A576E3F002}" type="pres">
      <dgm:prSet presAssocID="{A543DEA3-5BB5-4D93-8536-2195BF49329F}" presName="Image" presStyleLbl="fgImgPlace1" presStyleIdx="1" presStyleCnt="3"/>
      <dgm:spPr>
        <a:blipFill rotWithShape="1">
          <a:blip xmlns:r="http://schemas.openxmlformats.org/officeDocument/2006/relationships" r:embed="rId2"/>
          <a:srcRect/>
          <a:stretch>
            <a:fillRect l="-30000" r="-30000"/>
          </a:stretch>
        </a:blipFill>
      </dgm:spPr>
    </dgm:pt>
    <dgm:pt modelId="{F825FCD8-4C3A-48A0-9042-68459437115E}" type="pres">
      <dgm:prSet presAssocID="{A543DEA3-5BB5-4D93-8536-2195BF49329F}" presName="Child2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1E9C26FC-C608-4A26-B08F-EE28D65750CC}" type="pres">
      <dgm:prSet presAssocID="{1075BBBF-7A66-4AE8-8235-491C262DAD84}" presName="Image3" presStyleCnt="0"/>
      <dgm:spPr/>
    </dgm:pt>
    <dgm:pt modelId="{808CF6FE-5422-48E4-A1EE-8FC0B2145E40}" type="pres">
      <dgm:prSet presAssocID="{1075BBBF-7A66-4AE8-8235-491C262DAD84}" presName="Image" presStyleLbl="fgImgPlace1" presStyleIdx="2" presStyleCnt="3"/>
      <dgm:spPr>
        <a:blipFill rotWithShape="1">
          <a:blip xmlns:r="http://schemas.openxmlformats.org/officeDocument/2006/relationships" r:embed="rId3"/>
          <a:srcRect/>
          <a:stretch>
            <a:fillRect l="-39000" r="-39000"/>
          </a:stretch>
        </a:blipFill>
      </dgm:spPr>
    </dgm:pt>
    <dgm:pt modelId="{5B9B65BA-01C9-49A0-9574-7E57CBFE9EEB}" type="pres">
      <dgm:prSet presAssocID="{1075BBBF-7A66-4AE8-8235-491C262DAD84}" presName="Child3" presStyleLbl="revTx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FFE87E04-1B4A-4BAE-88E5-F191CFD162E3}" srcId="{EF1EDD11-DCF1-4D3F-9C04-DFA6945F8E3F}" destId="{15E40718-2766-4BD3-8F66-02DCFD83FE3F}" srcOrd="1" destOrd="0" parTransId="{E8A446A8-387D-4744-83A7-99F514924597}" sibTransId="{311B330B-75FB-498B-82B3-85F7262735EE}"/>
    <dgm:cxn modelId="{50E68D0E-0706-445D-B542-E2C3B4E648AA}" srcId="{75CB7D49-41DB-44F1-9256-14CEBFB236AA}" destId="{A543DEA3-5BB5-4D93-8536-2195BF49329F}" srcOrd="1" destOrd="0" parTransId="{CCF5C2D0-B7F4-4B84-8B80-8A351CABC17B}" sibTransId="{D8E477EA-B8A6-4C12-A981-EE5F2D7698D7}"/>
    <dgm:cxn modelId="{9E0A1316-4D1C-45F1-A038-7A0DB1A3D96C}" type="presOf" srcId="{1075BBBF-7A66-4AE8-8235-491C262DAD84}" destId="{5B9B65BA-01C9-49A0-9574-7E57CBFE9EEB}" srcOrd="0" destOrd="0" presId="urn:microsoft.com/office/officeart/2011/layout/RadialPictureList"/>
    <dgm:cxn modelId="{CAC3E81D-668D-4088-9D0B-2721440F0799}" srcId="{75CB7D49-41DB-44F1-9256-14CEBFB236AA}" destId="{1075BBBF-7A66-4AE8-8235-491C262DAD84}" srcOrd="2" destOrd="0" parTransId="{86612E94-E4A0-4A67-ACC9-BEFE89B916AB}" sibTransId="{3B19DB7C-F015-4651-B3D8-4E88CEADA923}"/>
    <dgm:cxn modelId="{05991D32-F590-4CA2-8975-90A3D2F644EE}" srcId="{EF1EDD11-DCF1-4D3F-9C04-DFA6945F8E3F}" destId="{BC72AB6B-8FAB-44DC-A064-A79DCC5467FA}" srcOrd="2" destOrd="0" parTransId="{E950A7DC-1C88-4016-BD46-5E9173DF20B0}" sibTransId="{E683BFEE-86D2-4758-9EE2-C8E2F969145C}"/>
    <dgm:cxn modelId="{42CBE336-ACA7-424D-94A5-4B96BC33CA66}" srcId="{EF1EDD11-DCF1-4D3F-9C04-DFA6945F8E3F}" destId="{25F1F29D-7C07-4C28-91BB-0F24ABF14E48}" srcOrd="3" destOrd="0" parTransId="{06E21991-C28C-48BE-89F8-F375669BCCEF}" sibTransId="{4B84DFE4-E9D6-4F1A-9834-BCFB27D6C4DC}"/>
    <dgm:cxn modelId="{89E0BE76-60B4-40FF-859B-DA1F4A1C60E4}" type="presOf" srcId="{EF1EDD11-DCF1-4D3F-9C04-DFA6945F8E3F}" destId="{2D57A2B8-2922-4B73-9CC3-FA5A55AF18F7}" srcOrd="0" destOrd="0" presId="urn:microsoft.com/office/officeart/2011/layout/RadialPictureList"/>
    <dgm:cxn modelId="{963366A1-AFE1-4260-B23E-FD8804422540}" type="presOf" srcId="{75CB7D49-41DB-44F1-9256-14CEBFB236AA}" destId="{8276D696-E391-456E-B13F-6B120008C821}" srcOrd="0" destOrd="0" presId="urn:microsoft.com/office/officeart/2011/layout/RadialPictureList"/>
    <dgm:cxn modelId="{B5D05DA7-0AC0-4977-A21C-6C8AA5CC112F}" srcId="{EF1EDD11-DCF1-4D3F-9C04-DFA6945F8E3F}" destId="{75CB7D49-41DB-44F1-9256-14CEBFB236AA}" srcOrd="0" destOrd="0" parTransId="{5F152CEF-009E-4D0D-91DA-721554BE0F6B}" sibTransId="{2D6EFB78-A855-43AD-BC7F-2792CD02E207}"/>
    <dgm:cxn modelId="{F3F72BD9-5ED9-4D29-95A5-018CF16209BF}" type="presOf" srcId="{A543DEA3-5BB5-4D93-8536-2195BF49329F}" destId="{F825FCD8-4C3A-48A0-9042-68459437115E}" srcOrd="0" destOrd="0" presId="urn:microsoft.com/office/officeart/2011/layout/RadialPictureList"/>
    <dgm:cxn modelId="{B425C9E3-4E4F-421B-8E88-6AEFF211C450}" type="presOf" srcId="{6470491B-3A7D-4DF9-9729-676F769CB164}" destId="{A5BBC272-DCB6-4AAD-99CE-52E6092D3D7D}" srcOrd="0" destOrd="0" presId="urn:microsoft.com/office/officeart/2011/layout/RadialPictureList"/>
    <dgm:cxn modelId="{C2512BFD-9491-4108-8864-F14BB5DD0D31}" srcId="{75CB7D49-41DB-44F1-9256-14CEBFB236AA}" destId="{6470491B-3A7D-4DF9-9729-676F769CB164}" srcOrd="0" destOrd="0" parTransId="{DE496F20-D774-464A-B54E-0382C21C5DB2}" sibTransId="{74B702AF-C8B5-4664-A411-A6F543601178}"/>
    <dgm:cxn modelId="{DEA466D6-6D52-4E50-9CE8-F8ADA8D1BC1D}" type="presParOf" srcId="{2D57A2B8-2922-4B73-9CC3-FA5A55AF18F7}" destId="{8276D696-E391-456E-B13F-6B120008C821}" srcOrd="0" destOrd="0" presId="urn:microsoft.com/office/officeart/2011/layout/RadialPictureList"/>
    <dgm:cxn modelId="{9FAE2BF3-30CD-4DFE-9CCD-5914E62FE5C2}" type="presParOf" srcId="{2D57A2B8-2922-4B73-9CC3-FA5A55AF18F7}" destId="{D2A236B3-3196-46C4-9634-A21929BC628E}" srcOrd="1" destOrd="0" presId="urn:microsoft.com/office/officeart/2011/layout/RadialPictureList"/>
    <dgm:cxn modelId="{5F359238-666D-426D-A752-B4306FB5B0D9}" type="presParOf" srcId="{2D57A2B8-2922-4B73-9CC3-FA5A55AF18F7}" destId="{D9DAD911-ABE6-4855-826B-CE9133E5BFAA}" srcOrd="2" destOrd="0" presId="urn:microsoft.com/office/officeart/2011/layout/RadialPictureList"/>
    <dgm:cxn modelId="{649989BF-C2C6-42E3-8905-9907A5202652}" type="presParOf" srcId="{2D57A2B8-2922-4B73-9CC3-FA5A55AF18F7}" destId="{A5BBC272-DCB6-4AAD-99CE-52E6092D3D7D}" srcOrd="3" destOrd="0" presId="urn:microsoft.com/office/officeart/2011/layout/RadialPictureList"/>
    <dgm:cxn modelId="{E4E7D946-8B48-4066-B0A0-619B4AE43B1B}" type="presParOf" srcId="{2D57A2B8-2922-4B73-9CC3-FA5A55AF18F7}" destId="{7768FC48-C988-46F7-8A58-7516E93B4F4C}" srcOrd="4" destOrd="0" presId="urn:microsoft.com/office/officeart/2011/layout/RadialPictureList"/>
    <dgm:cxn modelId="{469F4706-1CF3-4762-BD42-A867FE331519}" type="presParOf" srcId="{7768FC48-C988-46F7-8A58-7516E93B4F4C}" destId="{13A28987-2FE9-43A7-A408-54A576E3F002}" srcOrd="0" destOrd="0" presId="urn:microsoft.com/office/officeart/2011/layout/RadialPictureList"/>
    <dgm:cxn modelId="{C05BEFFF-5B20-4158-876C-0ABEEB0AC18C}" type="presParOf" srcId="{2D57A2B8-2922-4B73-9CC3-FA5A55AF18F7}" destId="{F825FCD8-4C3A-48A0-9042-68459437115E}" srcOrd="5" destOrd="0" presId="urn:microsoft.com/office/officeart/2011/layout/RadialPictureList"/>
    <dgm:cxn modelId="{98075AEB-7601-4A1A-8A48-5C47FA07E788}" type="presParOf" srcId="{2D57A2B8-2922-4B73-9CC3-FA5A55AF18F7}" destId="{1E9C26FC-C608-4A26-B08F-EE28D65750CC}" srcOrd="6" destOrd="0" presId="urn:microsoft.com/office/officeart/2011/layout/RadialPictureList"/>
    <dgm:cxn modelId="{14AEA289-8E9B-46E7-A738-9705721DCC83}" type="presParOf" srcId="{1E9C26FC-C608-4A26-B08F-EE28D65750CC}" destId="{808CF6FE-5422-48E4-A1EE-8FC0B2145E40}" srcOrd="0" destOrd="0" presId="urn:microsoft.com/office/officeart/2011/layout/RadialPictureList"/>
    <dgm:cxn modelId="{54F99803-E924-49CA-A6F7-213241BFDE96}" type="presParOf" srcId="{2D57A2B8-2922-4B73-9CC3-FA5A55AF18F7}" destId="{5B9B65BA-01C9-49A0-9574-7E57CBFE9EEB}" srcOrd="7" destOrd="0" presId="urn:microsoft.com/office/officeart/2011/layout/RadialPictur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276D696-E391-456E-B13F-6B120008C821}">
      <dsp:nvSpPr>
        <dsp:cNvPr id="0" name=""/>
        <dsp:cNvSpPr/>
      </dsp:nvSpPr>
      <dsp:spPr>
        <a:xfrm>
          <a:off x="1415953" y="1406599"/>
          <a:ext cx="2529734" cy="252985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Technologies Used</a:t>
          </a:r>
          <a:endParaRPr lang="en-IN" sz="2500" kern="1200" dirty="0"/>
        </a:p>
      </dsp:txBody>
      <dsp:txXfrm>
        <a:off x="1786424" y="1777088"/>
        <a:ext cx="1788792" cy="1788881"/>
      </dsp:txXfrm>
    </dsp:sp>
    <dsp:sp modelId="{D2A236B3-3196-46C4-9634-A21929BC628E}">
      <dsp:nvSpPr>
        <dsp:cNvPr id="0" name=""/>
        <dsp:cNvSpPr/>
      </dsp:nvSpPr>
      <dsp:spPr>
        <a:xfrm>
          <a:off x="111405" y="0"/>
          <a:ext cx="5099527" cy="5315948"/>
        </a:xfrm>
        <a:prstGeom prst="blockArc">
          <a:avLst>
            <a:gd name="adj1" fmla="val 17527788"/>
            <a:gd name="adj2" fmla="val 4119114"/>
            <a:gd name="adj3" fmla="val 575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9DAD911-ABE6-4855-826B-CE9133E5BFAA}">
      <dsp:nvSpPr>
        <dsp:cNvPr id="0" name=""/>
        <dsp:cNvSpPr/>
      </dsp:nvSpPr>
      <dsp:spPr>
        <a:xfrm>
          <a:off x="3982432" y="627740"/>
          <a:ext cx="1122976" cy="996355"/>
        </a:xfrm>
        <a:prstGeom prst="ellipse">
          <a:avLst/>
        </a:prstGeom>
        <a:blipFill rotWithShape="1">
          <a:blip xmlns:r="http://schemas.openxmlformats.org/officeDocument/2006/relationships" r:embed="rId1"/>
          <a:srcRect/>
          <a:stretch>
            <a:fillRect l="-2000" r="-2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5BBC272-DCB6-4AAD-99CE-52E6092D3D7D}">
      <dsp:nvSpPr>
        <dsp:cNvPr id="0" name=""/>
        <dsp:cNvSpPr/>
      </dsp:nvSpPr>
      <dsp:spPr>
        <a:xfrm>
          <a:off x="5272611" y="0"/>
          <a:ext cx="2508414" cy="17705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10000"/>
            </a:spcAft>
            <a:buNone/>
          </a:pPr>
          <a:r>
            <a:rPr lang="en-US" sz="2200" kern="1200" dirty="0"/>
            <a:t>HTML: Structure of the Timer</a:t>
          </a:r>
          <a:endParaRPr lang="en-IN" sz="2200" kern="1200" dirty="0"/>
        </a:p>
      </dsp:txBody>
      <dsp:txXfrm>
        <a:off x="5272611" y="0"/>
        <a:ext cx="2508414" cy="1770537"/>
      </dsp:txXfrm>
    </dsp:sp>
    <dsp:sp modelId="{13A28987-2FE9-43A7-A408-54A576E3F002}">
      <dsp:nvSpPr>
        <dsp:cNvPr id="0" name=""/>
        <dsp:cNvSpPr/>
      </dsp:nvSpPr>
      <dsp:spPr>
        <a:xfrm>
          <a:off x="4390111" y="1990290"/>
          <a:ext cx="1355187" cy="1355566"/>
        </a:xfrm>
        <a:prstGeom prst="ellipse">
          <a:avLst/>
        </a:prstGeom>
        <a:blipFill rotWithShape="1">
          <a:blip xmlns:r="http://schemas.openxmlformats.org/officeDocument/2006/relationships" r:embed="rId2"/>
          <a:srcRect/>
          <a:stretch>
            <a:fillRect l="-30000" r="-30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825FCD8-4C3A-48A0-9042-68459437115E}">
      <dsp:nvSpPr>
        <dsp:cNvPr id="0" name=""/>
        <dsp:cNvSpPr/>
      </dsp:nvSpPr>
      <dsp:spPr>
        <a:xfrm>
          <a:off x="5855648" y="2009428"/>
          <a:ext cx="1813971" cy="13119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10000"/>
            </a:spcAft>
            <a:buNone/>
          </a:pPr>
          <a:r>
            <a:rPr lang="en-US" sz="2200" kern="1200" dirty="0"/>
            <a:t>CSS: Styling the Timer</a:t>
          </a:r>
          <a:endParaRPr lang="en-IN" sz="2200" kern="1200" dirty="0"/>
        </a:p>
      </dsp:txBody>
      <dsp:txXfrm>
        <a:off x="5855648" y="2009428"/>
        <a:ext cx="1813971" cy="1311975"/>
      </dsp:txXfrm>
    </dsp:sp>
    <dsp:sp modelId="{808CF6FE-5422-48E4-A1EE-8FC0B2145E40}">
      <dsp:nvSpPr>
        <dsp:cNvPr id="0" name=""/>
        <dsp:cNvSpPr/>
      </dsp:nvSpPr>
      <dsp:spPr>
        <a:xfrm>
          <a:off x="3866326" y="3554242"/>
          <a:ext cx="1355187" cy="1355566"/>
        </a:xfrm>
        <a:prstGeom prst="ellipse">
          <a:avLst/>
        </a:prstGeom>
        <a:blipFill rotWithShape="1">
          <a:blip xmlns:r="http://schemas.openxmlformats.org/officeDocument/2006/relationships" r:embed="rId3"/>
          <a:srcRect/>
          <a:stretch>
            <a:fillRect l="-39000" r="-39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B9B65BA-01C9-49A0-9574-7E57CBFE9EEB}">
      <dsp:nvSpPr>
        <dsp:cNvPr id="0" name=""/>
        <dsp:cNvSpPr/>
      </dsp:nvSpPr>
      <dsp:spPr>
        <a:xfrm>
          <a:off x="5324306" y="3581885"/>
          <a:ext cx="1813971" cy="13119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10000"/>
            </a:spcAft>
            <a:buNone/>
          </a:pPr>
          <a:r>
            <a:rPr lang="en-US" sz="2200" kern="1200" dirty="0"/>
            <a:t>JavaScript: Timer Logic and Functionality</a:t>
          </a:r>
          <a:endParaRPr lang="en-IN" sz="2200" kern="1200" dirty="0"/>
        </a:p>
      </dsp:txBody>
      <dsp:txXfrm>
        <a:off x="5324306" y="3581885"/>
        <a:ext cx="1813971" cy="131197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1/layout/RadialPictureList">
  <dgm:title val="Radial Picture List"/>
  <dgm:desc val="Use to show relationships to a central idea. The Level 1 shape contains text and all Level 2 shapes contain a picture with corresponding text. Limited to four Level 2 pictures.  Unused pictures do not appear, but remain available if you switch layouts. Works best with a small amount of Level 2 text."/>
  <dgm:catLst>
    <dgm:cat type="picture" pri="2500"/>
    <dgm:cat type="officeonline" pri="2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10" destId="14" srcOrd="3" destOrd="0"/>
      </dgm:cxnLst>
      <dgm:bg/>
      <dgm:whole/>
    </dgm:dataModel>
  </dgm:clrData>
  <dgm:layoutNode name="Name0">
    <dgm:varLst>
      <dgm:chMax val="1"/>
      <dgm:chPref val="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st="1 1" cnt="1 0" func="cnt" op="equ" val="0">
            <dgm:alg type="composite">
              <dgm:param type="ar" val="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5" axis="ch ch" ptType="node node" st="1 1" cnt="1 0" func="cnt" op="equ" val="1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l" for="ch" forName="Accent" refType="w" fact="0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l" for="ch" forName="Child1" refType="w" fact="0.76"/>
              <dgm:constr type="t" for="ch" forName="Child1" refType="h" fact="0.3739"/>
              <dgm:constr type="w" for="ch" forName="Child1" refType="w" fact="0.24"/>
              <dgm:constr type="h" for="ch" forName="Child1" refType="h" fact="0.255"/>
              <dgm:constr type="l" for="ch" forName="Parent" refType="w" fact="0.1726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l" for="ch" forName="Image1" refType="w" fact="0.5661"/>
              <dgm:constr type="t" for="ch" forName="Image1" refType="h" fact="0.3744"/>
              <dgm:constr type="w" for="ch" forName="Image1" refType="w" fact="0.1793"/>
              <dgm:constr type="h" for="ch" forName="Image1" refType="h" fact="0.255"/>
            </dgm:constrLst>
          </dgm:if>
          <dgm:if name="Name6" axis="ch ch" ptType="node node" st="1 1" cnt="1 0" func="cnt" op="equ" val="2">
            <dgm:alg type="composite">
              <dgm:param type="ar" val="1.381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l" for="ch" forName="Accent" refType="w" fact="0"/>
              <dgm:constr type="t" for="ch" forName="Accent" refType="h" fact="0"/>
              <dgm:constr type="w" for="ch" forName="Accent" refType="w" fact="0.6946"/>
              <dgm:constr type="h" for="ch" forName="Accent" refType="h"/>
              <dgm:constr type="l" for="ch" forName="Parent" refType="w" fact="0.1777"/>
              <dgm:constr type="t" for="ch" forName="Parent" refType="h" fact="0.2646"/>
              <dgm:constr type="w" for="ch" forName="Parent" refType="w" fact="0.3446"/>
              <dgm:constr type="h" for="ch" forName="Parent" refType="h" fact="0.4759"/>
              <dgm:constr type="l" for="ch" forName="Image1" refType="w" fact="0.5531"/>
              <dgm:constr type="t" for="ch" forName="Image1" refType="h" fact="0.1585"/>
              <dgm:constr type="w" for="ch" forName="Image1" refType="w" fact="0.1846"/>
              <dgm:constr type="h" for="ch" forName="Image1" refType="h" fact="0.255"/>
              <dgm:constr type="l" for="ch" forName="Image2" refType="w" fact="0.5531"/>
              <dgm:constr type="t" for="ch" forName="Image2" refType="h" fact="0.5624"/>
              <dgm:constr type="w" for="ch" forName="Image2" refType="w" fact="0.1846"/>
              <dgm:constr type="h" for="ch" forName="Image2" refType="h" fact="0.255"/>
              <dgm:constr type="l" for="ch" forName="Child1" refType="w" fact="0.7529"/>
              <dgm:constr type="t" for="ch" forName="Child1" refType="h" fact="0.1618"/>
              <dgm:constr type="w" for="ch" forName="Child1" refType="w" fact="0.2471"/>
              <dgm:constr type="h" for="ch" forName="Child1" refType="h" fact="0.2468"/>
              <dgm:constr type="l" for="ch" forName="Child2" refType="w" fact="0.7529"/>
              <dgm:constr type="t" for="ch" forName="Child2" refType="h" fact="0.5657"/>
              <dgm:constr type="w" for="ch" forName="Child2" refType="w" fact="0.2471"/>
              <dgm:constr type="h" for="ch" forName="Child2" refType="h" fact="0.2468"/>
            </dgm:constrLst>
          </dgm:if>
          <dgm:if name="Name7" axis="ch ch" ptType="node node" st="1 1" cnt="1 0" func="cnt" op="equ" val="3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" refType="w" fact="0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l" for="ch" forName="Parent" refType="w" fact="0.1726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l" for="ch" forName="Image1" refType="w" fact="0.4968"/>
              <dgm:constr type="t" for="ch" forName="Image1" refType="h" fact="0.0843"/>
              <dgm:constr type="w" for="ch" forName="Image1" refType="w" fact="0.1793"/>
              <dgm:constr type="h" for="ch" forName="Image1" refType="h" fact="0.255"/>
              <dgm:constr type="l" for="ch" forName="Image2" refType="w" fact="0.5661"/>
              <dgm:constr type="t" for="ch" forName="Image2" refType="h" fact="0.3744"/>
              <dgm:constr type="w" for="ch" forName="Image2" refType="w" fact="0.1793"/>
              <dgm:constr type="h" for="ch" forName="Image2" refType="h" fact="0.255"/>
              <dgm:constr type="l" for="ch" forName="Image3" refType="w" fact="0.4968"/>
              <dgm:constr type="t" for="ch" forName="Image3" refType="h" fact="0.6686"/>
              <dgm:constr type="w" for="ch" forName="Image3" refType="w" fact="0.1793"/>
              <dgm:constr type="h" for="ch" forName="Image3" refType="h" fact="0.255"/>
              <dgm:constr type="l" for="ch" forName="Child1" refType="w" fact="0.6897"/>
              <dgm:constr type="t" for="ch" forName="Child1" refType="h" fact="0.0884"/>
              <dgm:constr type="w" for="ch" forName="Child1" refType="w" fact="0.24"/>
              <dgm:constr type="h" for="ch" forName="Child1" refType="h" fact="0.2468"/>
              <dgm:constr type="l" for="ch" forName="Child2" refType="w" fact="0.76"/>
              <dgm:constr type="t" for="ch" forName="Child2" refType="h" fact="0.378"/>
              <dgm:constr type="w" for="ch" forName="Child2" refType="w" fact="0.24"/>
              <dgm:constr type="h" for="ch" forName="Child2" refType="h" fact="0.2468"/>
              <dgm:constr type="l" for="ch" forName="Child3" refType="w" fact="0.6897"/>
              <dgm:constr type="t" for="ch" forName="Child3" refType="h" fact="0.6738"/>
              <dgm:constr type="w" for="ch" forName="Child3" refType="w" fact="0.24"/>
              <dgm:constr type="h" for="ch" forName="Child3" refType="h" fact="0.2468"/>
            </dgm:constrLst>
          </dgm:if>
          <dgm:else name="Name8">
            <dgm:alg type="composite">
              <dgm:param type="ar" val="1.2852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" refType="w" fact="0"/>
              <dgm:constr type="t" for="ch" forName="Accent" refType="h" fact="0.0361"/>
              <dgm:constr type="w" for="ch" forName="Accent" refType="w" fact="0.6865"/>
              <dgm:constr type="h" for="ch" forName="Accent" refType="h" fact="0.9197"/>
              <dgm:constr type="l" for="ch" forName="Parent" refType="w" fact="0.1756"/>
              <dgm:constr type="t" for="ch" forName="Parent" refType="h" fact="0.2795"/>
              <dgm:constr type="w" for="ch" forName="Parent" refType="w" fact="0.3406"/>
              <dgm:constr type="h" for="ch" forName="Parent" refType="h" fact="0.4377"/>
              <dgm:constr type="l" for="ch" forName="Image1" refType="w" fact="0.425"/>
              <dgm:constr type="t" for="ch" forName="Image1" refType="h" fact="0"/>
              <dgm:constr type="w" for="ch" forName="Image1" refType="w" fact="0.1825"/>
              <dgm:constr type="h" for="ch" forName="Image1" refType="h" fact="0.2345"/>
              <dgm:constr type="l" for="ch" forName="Image2" refType="w" fact="0.5598"/>
              <dgm:constr type="t" for="ch" forName="Image2" refType="h" fact="0.2184"/>
              <dgm:constr type="w" for="ch" forName="Image2" refType="w" fact="0.1825"/>
              <dgm:constr type="h" for="ch" forName="Image2" refType="h" fact="0.2345"/>
              <dgm:constr type="l" for="ch" forName="Image3" refType="w" fact="0.5591"/>
              <dgm:constr type="t" for="ch" forName="Image3" refType="h" fact="0.5395"/>
              <dgm:constr type="w" for="ch" forName="Image3" refType="w" fact="0.1825"/>
              <dgm:constr type="h" for="ch" forName="Image3" refType="h" fact="0.2345"/>
              <dgm:constr type="l" for="ch" forName="Image4" refType="w" fact="0.425"/>
              <dgm:constr type="t" for="ch" forName="Image4" refType="h" fact="0.7655"/>
              <dgm:constr type="w" for="ch" forName="Image4" refType="w" fact="0.1825"/>
              <dgm:constr type="h" for="ch" forName="Image4" refType="h" fact="0.2345"/>
              <dgm:constr type="l" for="ch" forName="Child1" refType="w" fact="0.6214"/>
              <dgm:constr type="t" for="ch" forName="Child1" refType="h" fact="0.003"/>
              <dgm:constr type="w" for="ch" forName="Child1" refType="w" fact="0.2443"/>
              <dgm:constr type="h" for="ch" forName="Child1" refType="h" fact="0.227"/>
              <dgm:constr type="l" for="ch" forName="Child2" refType="w" fact="0.7557"/>
              <dgm:constr type="t" for="ch" forName="Child2" refType="h" fact="0.2225"/>
              <dgm:constr type="w" for="ch" forName="Child2" refType="w" fact="0.2443"/>
              <dgm:constr type="h" for="ch" forName="Child2" refType="h" fact="0.227"/>
              <dgm:constr type="l" for="ch" forName="Child3" refType="w" fact="0.7557"/>
              <dgm:constr type="t" for="ch" forName="Child3" refType="h" fact="0.5433"/>
              <dgm:constr type="w" for="ch" forName="Child3" refType="w" fact="0.2443"/>
              <dgm:constr type="h" for="ch" forName="Child3" refType="h" fact="0.227"/>
              <dgm:constr type="l" for="ch" forName="Child4" refType="w" fact="0.6214"/>
              <dgm:constr type="t" for="ch" forName="Child4" refType="h" fact="0.7703"/>
              <dgm:constr type="w" for="ch" forName="Child4" refType="w" fact="0.2443"/>
              <dgm:constr type="h" for="ch" forName="Child4" refType="h" fact="0.227"/>
            </dgm:constrLst>
          </dgm:else>
        </dgm:choose>
      </dgm:if>
      <dgm:else name="Name9">
        <dgm:choose name="Name10">
          <dgm:if name="Name11" axis="ch ch" ptType="node node" st="1 1" cnt="1 0" func="cnt" op="equ" val="0">
            <dgm:alg type="composite">
              <dgm:param type="ar" val="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12" axis="ch ch" ptType="node node" st="1 1" cnt="1 0" func="cnt" op="equ" val="1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r" for="ch" forName="Accent" refType="w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r" for="ch" forName="Child1" refType="w" fact="0.24"/>
              <dgm:constr type="t" for="ch" forName="Child1" refType="h" fact="0.3739"/>
              <dgm:constr type="w" for="ch" forName="Child1" refType="w" fact="0.24"/>
              <dgm:constr type="h" for="ch" forName="Child1" refType="h" fact="0.255"/>
              <dgm:constr type="r" for="ch" forName="Parent" refType="w" fact="0.8274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r" for="ch" forName="Image1" refType="w" fact="0.4339"/>
              <dgm:constr type="t" for="ch" forName="Image1" refType="h" fact="0.3744"/>
              <dgm:constr type="w" for="ch" forName="Image1" refType="w" fact="0.1793"/>
              <dgm:constr type="h" for="ch" forName="Image1" refType="h" fact="0.255"/>
            </dgm:constrLst>
          </dgm:if>
          <dgm:if name="Name13" axis="ch ch" ptType="node node" st="1 1" cnt="1 0" func="cnt" op="equ" val="2">
            <dgm:alg type="composite">
              <dgm:param type="ar" val="1.381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r" for="ch" forName="Accent" refType="w"/>
              <dgm:constr type="t" for="ch" forName="Accent" refType="h" fact="0"/>
              <dgm:constr type="w" for="ch" forName="Accent" refType="w" fact="0.6946"/>
              <dgm:constr type="h" for="ch" forName="Accent" refType="h"/>
              <dgm:constr type="r" for="ch" forName="Parent" refType="w" fact="0.8223"/>
              <dgm:constr type="t" for="ch" forName="Parent" refType="h" fact="0.2646"/>
              <dgm:constr type="w" for="ch" forName="Parent" refType="w" fact="0.3446"/>
              <dgm:constr type="h" for="ch" forName="Parent" refType="h" fact="0.4759"/>
              <dgm:constr type="r" for="ch" forName="Image1" refType="w" fact="0.4469"/>
              <dgm:constr type="t" for="ch" forName="Image1" refType="h" fact="0.1585"/>
              <dgm:constr type="w" for="ch" forName="Image1" refType="w" fact="0.1846"/>
              <dgm:constr type="h" for="ch" forName="Image1" refType="h" fact="0.255"/>
              <dgm:constr type="r" for="ch" forName="Image2" refType="w" fact="0.4469"/>
              <dgm:constr type="t" for="ch" forName="Image2" refType="h" fact="0.5624"/>
              <dgm:constr type="w" for="ch" forName="Image2" refType="w" fact="0.1846"/>
              <dgm:constr type="h" for="ch" forName="Image2" refType="h" fact="0.255"/>
              <dgm:constr type="r" for="ch" forName="Child1" refType="w" fact="0.2471"/>
              <dgm:constr type="t" for="ch" forName="Child1" refType="h" fact="0.1618"/>
              <dgm:constr type="w" for="ch" forName="Child1" refType="w" fact="0.2471"/>
              <dgm:constr type="h" for="ch" forName="Child1" refType="h" fact="0.2468"/>
              <dgm:constr type="r" for="ch" forName="Child2" refType="w" fact="0.2471"/>
              <dgm:constr type="t" for="ch" forName="Child2" refType="h" fact="0.5657"/>
              <dgm:constr type="w" for="ch" forName="Child2" refType="w" fact="0.2471"/>
              <dgm:constr type="h" for="ch" forName="Child2" refType="h" fact="0.2468"/>
            </dgm:constrLst>
          </dgm:if>
          <dgm:if name="Name14" axis="ch ch" ptType="node node" st="1 1" cnt="1 0" func="cnt" op="equ" val="3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Accent" refType="w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r" for="ch" forName="Parent" refType="w" fact="0.8274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r" for="ch" forName="Image1" refType="w" fact="0.5032"/>
              <dgm:constr type="t" for="ch" forName="Image1" refType="h" fact="0.0843"/>
              <dgm:constr type="w" for="ch" forName="Image1" refType="w" fact="0.1793"/>
              <dgm:constr type="h" for="ch" forName="Image1" refType="h" fact="0.255"/>
              <dgm:constr type="r" for="ch" forName="Image2" refType="w" fact="0.4339"/>
              <dgm:constr type="t" for="ch" forName="Image2" refType="h" fact="0.3744"/>
              <dgm:constr type="w" for="ch" forName="Image2" refType="w" fact="0.1793"/>
              <dgm:constr type="h" for="ch" forName="Image2" refType="h" fact="0.255"/>
              <dgm:constr type="r" for="ch" forName="Image3" refType="w" fact="0.5032"/>
              <dgm:constr type="t" for="ch" forName="Image3" refType="h" fact="0.6686"/>
              <dgm:constr type="w" for="ch" forName="Image3" refType="w" fact="0.1793"/>
              <dgm:constr type="h" for="ch" forName="Image3" refType="h" fact="0.255"/>
              <dgm:constr type="r" for="ch" forName="Child1" refType="w" fact="0.3103"/>
              <dgm:constr type="t" for="ch" forName="Child1" refType="h" fact="0.0884"/>
              <dgm:constr type="w" for="ch" forName="Child1" refType="w" fact="0.24"/>
              <dgm:constr type="h" for="ch" forName="Child1" refType="h" fact="0.2468"/>
              <dgm:constr type="r" for="ch" forName="Child2" refType="w" fact="0.24"/>
              <dgm:constr type="t" for="ch" forName="Child2" refType="h" fact="0.378"/>
              <dgm:constr type="w" for="ch" forName="Child2" refType="w" fact="0.24"/>
              <dgm:constr type="h" for="ch" forName="Child2" refType="h" fact="0.2468"/>
              <dgm:constr type="r" for="ch" forName="Child3" refType="w" fact="0.3103"/>
              <dgm:constr type="t" for="ch" forName="Child3" refType="h" fact="0.6738"/>
              <dgm:constr type="w" for="ch" forName="Child3" refType="w" fact="0.24"/>
              <dgm:constr type="h" for="ch" forName="Child3" refType="h" fact="0.2468"/>
            </dgm:constrLst>
          </dgm:if>
          <dgm:else name="Name15">
            <dgm:alg type="composite">
              <dgm:param type="ar" val="1.2852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Accent" refType="w"/>
              <dgm:constr type="t" for="ch" forName="Accent" refType="h" fact="0.0361"/>
              <dgm:constr type="w" for="ch" forName="Accent" refType="w" fact="0.6865"/>
              <dgm:constr type="h" for="ch" forName="Accent" refType="h" fact="0.9197"/>
              <dgm:constr type="r" for="ch" forName="Parent" refType="w" fact="0.8244"/>
              <dgm:constr type="t" for="ch" forName="Parent" refType="h" fact="0.2795"/>
              <dgm:constr type="w" for="ch" forName="Parent" refType="w" fact="0.3406"/>
              <dgm:constr type="h" for="ch" forName="Parent" refType="h" fact="0.4377"/>
              <dgm:constr type="r" for="ch" forName="Image1" refType="w" fact="0.575"/>
              <dgm:constr type="t" for="ch" forName="Image1" refType="h" fact="0"/>
              <dgm:constr type="w" for="ch" forName="Image1" refType="w" fact="0.1825"/>
              <dgm:constr type="h" for="ch" forName="Image1" refType="h" fact="0.2345"/>
              <dgm:constr type="r" for="ch" forName="Image2" refType="w" fact="0.4402"/>
              <dgm:constr type="t" for="ch" forName="Image2" refType="h" fact="0.2184"/>
              <dgm:constr type="w" for="ch" forName="Image2" refType="w" fact="0.1825"/>
              <dgm:constr type="h" for="ch" forName="Image2" refType="h" fact="0.2345"/>
              <dgm:constr type="r" for="ch" forName="Image3" refType="w" fact="0.4409"/>
              <dgm:constr type="t" for="ch" forName="Image3" refType="h" fact="0.5395"/>
              <dgm:constr type="w" for="ch" forName="Image3" refType="w" fact="0.1825"/>
              <dgm:constr type="h" for="ch" forName="Image3" refType="h" fact="0.2345"/>
              <dgm:constr type="r" for="ch" forName="Image4" refType="w" fact="0.575"/>
              <dgm:constr type="t" for="ch" forName="Image4" refType="h" fact="0.7655"/>
              <dgm:constr type="w" for="ch" forName="Image4" refType="w" fact="0.1825"/>
              <dgm:constr type="h" for="ch" forName="Image4" refType="h" fact="0.2345"/>
              <dgm:constr type="r" for="ch" forName="Child1" refType="w" fact="0.3786"/>
              <dgm:constr type="t" for="ch" forName="Child1" refType="h" fact="0.003"/>
              <dgm:constr type="w" for="ch" forName="Child1" refType="w" fact="0.2443"/>
              <dgm:constr type="h" for="ch" forName="Child1" refType="h" fact="0.227"/>
              <dgm:constr type="r" for="ch" forName="Child2" refType="w" fact="0.2443"/>
              <dgm:constr type="t" for="ch" forName="Child2" refType="h" fact="0.2225"/>
              <dgm:constr type="w" for="ch" forName="Child2" refType="w" fact="0.2443"/>
              <dgm:constr type="h" for="ch" forName="Child2" refType="h" fact="0.227"/>
              <dgm:constr type="r" for="ch" forName="Child3" refType="w" fact="0.2443"/>
              <dgm:constr type="t" for="ch" forName="Child3" refType="h" fact="0.5433"/>
              <dgm:constr type="w" for="ch" forName="Child3" refType="w" fact="0.2443"/>
              <dgm:constr type="h" for="ch" forName="Child3" refType="h" fact="0.227"/>
              <dgm:constr type="r" for="ch" forName="Child4" refType="w" fact="0.3786"/>
              <dgm:constr type="t" for="ch" forName="Child4" refType="h" fact="0.7703"/>
              <dgm:constr type="w" for="ch" forName="Child4" refType="w" fact="0.2443"/>
              <dgm:constr type="h" for="ch" forName="Child4" refType="h" fact="0.227"/>
            </dgm:constrLst>
          </dgm:else>
        </dgm:choose>
      </dgm:else>
    </dgm:choose>
    <dgm:forEach name="wrapper" axis="self" ptType="parTrans">
      <dgm:forEach name="ImageRepeat" axis="self">
        <dgm:layoutNode name="Image" styleLbl="fgImgPlace1">
          <dgm:alg type="sp"/>
          <dgm:shape xmlns:r="http://schemas.openxmlformats.org/officeDocument/2006/relationships" type="ellipse" r:blip="" blipPhldr="1">
            <dgm:adjLst/>
          </dgm:shape>
          <dgm:presOf/>
        </dgm:layoutNode>
      </dgm:forEach>
    </dgm:forEach>
    <dgm:forEach name="Name16" axis="ch" ptType="node" cnt="1">
      <dgm:layoutNode name="Parent" styleLbl="node1">
        <dgm:varLst>
          <dgm:chMax val="4"/>
          <dgm:chPref val="3"/>
        </dgm:varLst>
        <dgm:alg type="tx"/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7" axis="ch ch" ptType="node node" st="1 1" cnt="1 1">
      <dgm:layoutNode name="Accent" styleLbl="node1">
        <dgm:alg type="sp"/>
        <dgm:choose name="Name18">
          <dgm:if name="Name19" func="var" arg="dir" op="equ" val="norm">
            <dgm:choose name="Name20">
              <dgm:if name="Name21" axis="followSib" ptType="node" func="cnt" op="equ" val="0">
                <dgm:shape xmlns:r="http://schemas.openxmlformats.org/officeDocument/2006/relationships" type="blockArc" r:blip="">
                  <dgm:adjLst>
                    <dgm:adj idx="1" val="-49.0368"/>
                    <dgm:adj idx="2" val="49.4265"/>
                    <dgm:adj idx="3" val="0.0564"/>
                  </dgm:adjLst>
                </dgm:shape>
              </dgm:if>
              <dgm:if name="Name22" axis="followSib" ptType="node" func="cnt" op="equ" val="1">
                <dgm:shape xmlns:r="http://schemas.openxmlformats.org/officeDocument/2006/relationships" type="blockArc" r:blip="">
                  <dgm:adjLst>
                    <dgm:adj idx="1" val="-64.2028"/>
                    <dgm:adj idx="2" val="64.5456"/>
                    <dgm:adj idx="3" val="0.0558"/>
                  </dgm:adjLst>
                </dgm:shape>
              </dgm:if>
              <dgm:if name="Name23" axis="followSib" ptType="node" func="cnt" op="equ" val="2">
                <dgm:shape xmlns:r="http://schemas.openxmlformats.org/officeDocument/2006/relationships" type="blockArc" r:blip="">
                  <dgm:adjLst>
                    <dgm:adj idx="1" val="-67.8702"/>
                    <dgm:adj idx="2" val="68.6519"/>
                    <dgm:adj idx="3" val="0.0575"/>
                  </dgm:adjLst>
                </dgm:shape>
              </dgm:if>
              <dgm:else name="Name24">
                <dgm:shape xmlns:r="http://schemas.openxmlformats.org/officeDocument/2006/relationships" type="blockArc" r:blip="">
                  <dgm:adjLst>
                    <dgm:adj idx="1" val="-84.8426"/>
                    <dgm:adj idx="2" val="84.8009"/>
                    <dgm:adj idx="3" val="0.0524"/>
                  </dgm:adjLst>
                </dgm:shape>
              </dgm:else>
            </dgm:choose>
          </dgm:if>
          <dgm:else name="Name25">
            <dgm:choose name="Name26">
              <dgm:if name="Name27" axis="followSib" ptType="node" func="cnt" op="equ" val="0">
                <dgm:shape xmlns:r="http://schemas.openxmlformats.org/officeDocument/2006/relationships" rot="180" type="blockArc" r:blip="">
                  <dgm:adjLst>
                    <dgm:adj idx="1" val="-49.0368"/>
                    <dgm:adj idx="2" val="49.4265"/>
                    <dgm:adj idx="3" val="0.0564"/>
                  </dgm:adjLst>
                </dgm:shape>
              </dgm:if>
              <dgm:if name="Name28" axis="followSib" ptType="node" func="cnt" op="equ" val="1">
                <dgm:shape xmlns:r="http://schemas.openxmlformats.org/officeDocument/2006/relationships" rot="180" type="blockArc" r:blip="">
                  <dgm:adjLst>
                    <dgm:adj idx="1" val="-64.2028"/>
                    <dgm:adj idx="2" val="64.5456"/>
                    <dgm:adj idx="3" val="0.0558"/>
                  </dgm:adjLst>
                </dgm:shape>
              </dgm:if>
              <dgm:if name="Name29" axis="followSib" ptType="node" func="cnt" op="equ" val="2">
                <dgm:shape xmlns:r="http://schemas.openxmlformats.org/officeDocument/2006/relationships" rot="180" type="blockArc" r:blip="">
                  <dgm:adjLst>
                    <dgm:adj idx="1" val="-67.8702"/>
                    <dgm:adj idx="2" val="68.6519"/>
                    <dgm:adj idx="3" val="0.0575"/>
                  </dgm:adjLst>
                </dgm:shape>
              </dgm:if>
              <dgm:else name="Name30">
                <dgm:shape xmlns:r="http://schemas.openxmlformats.org/officeDocument/2006/relationships" rot="180" type="blockArc" r:blip="">
                  <dgm:adjLst>
                    <dgm:adj idx="1" val="-84.8426"/>
                    <dgm:adj idx="2" val="84.8009"/>
                    <dgm:adj idx="3" val="0.0524"/>
                  </dgm:adjLst>
                </dgm:shape>
              </dgm:else>
            </dgm:choose>
          </dgm:else>
        </dgm:choose>
        <dgm:presOf/>
      </dgm:layoutNode>
      <dgm:layoutNode name="Image1" styleLbl="fgImgPlace1">
        <dgm:alg type="sp"/>
        <dgm:shape xmlns:r="http://schemas.openxmlformats.org/officeDocument/2006/relationships" type="ellipse" r:blip="" blipPhldr="1">
          <dgm:adjLst/>
        </dgm:shape>
        <dgm:presOf/>
      </dgm:layoutNode>
      <dgm:layoutNode name="Child1" styleLbl="revTx">
        <dgm:varLst>
          <dgm:chMax val="0"/>
          <dgm:chPref val="0"/>
          <dgm:bulletEnabled val="1"/>
        </dgm:varLst>
        <dgm:choose name="Name31">
          <dgm:if name="Name32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33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4" axis="ch ch" ptType="node node" st="1 2" cnt="1 1">
      <dgm:layoutNode name="Image2">
        <dgm:alg type="sp"/>
        <dgm:shape xmlns:r="http://schemas.openxmlformats.org/officeDocument/2006/relationships" r:blip="">
          <dgm:adjLst/>
        </dgm:shape>
        <dgm:presOf/>
        <dgm:constrLst/>
        <dgm:forEach name="Name35" ref="ImageRepeat"/>
      </dgm:layoutNode>
      <dgm:layoutNode name="Child2" styleLbl="revTx">
        <dgm:varLst>
          <dgm:chMax val="0"/>
          <dgm:chPref val="0"/>
          <dgm:bulletEnabled val="1"/>
        </dgm:varLst>
        <dgm:choose name="Name36">
          <dgm:if name="Name37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38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9" axis="ch ch" ptType="node node" st="1 3" cnt="1 1">
      <dgm:layoutNode name="Image3">
        <dgm:alg type="sp"/>
        <dgm:shape xmlns:r="http://schemas.openxmlformats.org/officeDocument/2006/relationships" r:blip="">
          <dgm:adjLst/>
        </dgm:shape>
        <dgm:presOf/>
        <dgm:constrLst/>
        <dgm:forEach name="Name40" ref="ImageRepeat"/>
      </dgm:layoutNode>
      <dgm:layoutNode name="Child3" styleLbl="revTx">
        <dgm:varLst>
          <dgm:chMax val="0"/>
          <dgm:chPref val="0"/>
          <dgm:bulletEnabled val="1"/>
        </dgm:varLst>
        <dgm:choose name="Name41">
          <dgm:if name="Name42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43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4" axis="ch ch" ptType="node node" st="1 4" cnt="1 1">
      <dgm:layoutNode name="Image4">
        <dgm:alg type="sp"/>
        <dgm:shape xmlns:r="http://schemas.openxmlformats.org/officeDocument/2006/relationships" r:blip="">
          <dgm:adjLst/>
        </dgm:shape>
        <dgm:presOf/>
        <dgm:constrLst/>
        <dgm:forEach name="Name45" ref="ImageRepeat"/>
      </dgm:layoutNode>
      <dgm:layoutNode name="Child4" styleLbl="revTx">
        <dgm:varLst>
          <dgm:chMax val="0"/>
          <dgm:chPref val="0"/>
          <dgm:bulletEnabled val="1"/>
        </dgm:varLst>
        <dgm:choose name="Name46">
          <dgm:if name="Name47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48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84F25B-70F5-5155-9A33-599A1A759D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6A0FE9-B010-1EF6-60DC-4CAE6963AE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E6E646-08B4-0B0C-4142-1808CB0B35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1EEAA-6017-45A3-B2E8-4B6025D13036}" type="datetimeFigureOut">
              <a:rPr lang="en-IN" smtClean="0"/>
              <a:t>18-04-2025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76D399-D0F6-8C66-EDB6-5DAC6E6EB1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E1EE1A-519C-6718-0FF1-8EB640EAF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48899-7018-4C26-AEFF-380DC650FF4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093085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C58D98-E763-0B0F-D8FA-42B85E5F2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05A7CF-9A07-F3D9-F350-6DC6D31106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997C88-2A9C-AA86-374A-CC867C5661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1EEAA-6017-45A3-B2E8-4B6025D13036}" type="datetimeFigureOut">
              <a:rPr lang="en-IN" smtClean="0"/>
              <a:t>18-04-2025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F05065-7130-EEEA-86FF-24290647C2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705B8E-017A-981D-DF2E-96B3D7196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48899-7018-4C26-AEFF-380DC650FF4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035113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554D8A7-F678-CF74-5B56-A8C941ADB48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5B63552-371E-5F67-2D5C-6A50D0FBC6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CAC9A6-B4C4-FB2E-DC5C-152D4020D4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1EEAA-6017-45A3-B2E8-4B6025D13036}" type="datetimeFigureOut">
              <a:rPr lang="en-IN" smtClean="0"/>
              <a:t>18-04-2025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3C659A-F907-5D25-D509-E4BE456B6E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619DB9-4717-3CB8-1628-416BEE95C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48899-7018-4C26-AEFF-380DC650FF4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448112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5693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700" b="0" i="0">
                <a:solidFill>
                  <a:srgbClr val="5C4E3C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2820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33" b="1" i="0">
                <a:solidFill>
                  <a:srgbClr val="5C4E3C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4/18/2025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093061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FFFCF9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225026" y="1146953"/>
            <a:ext cx="6176433" cy="569387"/>
          </a:xfrm>
        </p:spPr>
        <p:txBody>
          <a:bodyPr lIns="0" tIns="0" rIns="0" bIns="0"/>
          <a:lstStyle>
            <a:lvl1pPr>
              <a:defRPr sz="3700" b="0" i="0">
                <a:solidFill>
                  <a:srgbClr val="5C4E3C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395704" y="1425930"/>
            <a:ext cx="9933093" cy="282065"/>
          </a:xfrm>
        </p:spPr>
        <p:txBody>
          <a:bodyPr lIns="0" tIns="0" rIns="0" bIns="0"/>
          <a:lstStyle>
            <a:lvl1pPr>
              <a:defRPr sz="1833" b="1" i="0">
                <a:solidFill>
                  <a:srgbClr val="5C4E3C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4/18/2025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3764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225026" y="1146953"/>
            <a:ext cx="6176433" cy="569387"/>
          </a:xfrm>
        </p:spPr>
        <p:txBody>
          <a:bodyPr lIns="0" tIns="0" rIns="0" bIns="0"/>
          <a:lstStyle>
            <a:lvl1pPr>
              <a:defRPr sz="3700" b="0" i="0">
                <a:solidFill>
                  <a:srgbClr val="5C4E3C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2319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2319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4/18/2025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7734904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200" y="939801"/>
            <a:ext cx="10820400" cy="5803307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225026" y="1146953"/>
            <a:ext cx="6176433" cy="569387"/>
          </a:xfrm>
        </p:spPr>
        <p:txBody>
          <a:bodyPr lIns="0" tIns="0" rIns="0" bIns="0"/>
          <a:lstStyle>
            <a:lvl1pPr>
              <a:defRPr sz="3700" b="0" i="0">
                <a:solidFill>
                  <a:srgbClr val="5C4E3C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4/18/2025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0069219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4/18/2025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766170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43C910-976B-ED5B-11AF-E8DFEABD5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A2F16F-914C-4A99-7CDE-7341894428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6E5F0C-4268-296B-8DAD-801264DB4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1EEAA-6017-45A3-B2E8-4B6025D13036}" type="datetimeFigureOut">
              <a:rPr lang="en-IN" smtClean="0"/>
              <a:t>18-04-2025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BDAA89-B8B6-BDB1-93BA-3ACF1D2DAB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B0624D-0466-15A9-A83F-16B98ED211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48899-7018-4C26-AEFF-380DC650FF4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259891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3F24FC-A9D5-BBE1-64C2-2D0F0F37B0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A37E95-31A4-C45E-DAD3-54BD4FD1E5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BDEAAC-EAD8-E8C6-E875-7EBF650455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1EEAA-6017-45A3-B2E8-4B6025D13036}" type="datetimeFigureOut">
              <a:rPr lang="en-IN" smtClean="0"/>
              <a:t>18-04-2025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B6F22A-805D-FB64-5DA0-5BF6984675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8304CD-912E-6676-FEDB-0DA4BAA42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48899-7018-4C26-AEFF-380DC650FF4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963756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E03E65-4546-1DF5-7720-77996469C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FB2863-BD8C-0B97-8B3D-EF8D61D97B9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4FCAA8-0B4C-F605-61F9-A18EE0592D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7583B0-C701-84B2-D638-B48406303F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1EEAA-6017-45A3-B2E8-4B6025D13036}" type="datetimeFigureOut">
              <a:rPr lang="en-IN" smtClean="0"/>
              <a:t>18-04-2025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126CB1-9E12-466C-820E-7D84425615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295EE1-7647-0BC1-C599-540F4BBE7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48899-7018-4C26-AEFF-380DC650FF4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84781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C9ADA0-0033-B11D-4341-0B662B4778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134031-400F-F63D-4AE0-62D1A625EE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EE069C-7385-5243-3E48-E3DB56A91E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C07DC05-D6AC-D006-0505-CFA89D983C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B698C54-6943-A5C6-0898-60E5C65A230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F611CFB-8DAA-2668-EAED-F9C0C99A2C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1EEAA-6017-45A3-B2E8-4B6025D13036}" type="datetimeFigureOut">
              <a:rPr lang="en-IN" smtClean="0"/>
              <a:t>18-04-2025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0C73FB2-ECDE-AF6A-05E7-390D6AB1F6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9F6F866-7FDB-BB17-F12F-6C1325E95C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48899-7018-4C26-AEFF-380DC650FF4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63550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98E232-9454-5374-C122-BE5C4F256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8ED0A4-667C-160B-AFCE-C7D6B643EE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1EEAA-6017-45A3-B2E8-4B6025D13036}" type="datetimeFigureOut">
              <a:rPr lang="en-IN" smtClean="0"/>
              <a:t>18-04-2025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E74E4F-56C6-1F57-08C5-9AAA0A46E5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6427D4-9FDF-D093-B8CB-7F199BBA9B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48899-7018-4C26-AEFF-380DC650FF4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318979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EF6F682-DBF6-E3DC-F3E9-F3918BFA8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1EEAA-6017-45A3-B2E8-4B6025D13036}" type="datetimeFigureOut">
              <a:rPr lang="en-IN" smtClean="0"/>
              <a:t>18-04-2025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6333363-015D-3F4D-D04C-85E7CB10CB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955FAC-1329-38C0-7FB5-372F76DF9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48899-7018-4C26-AEFF-380DC650FF4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740272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1D070B-243B-3CEC-45E5-043090C0C7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E571A6-7CE3-F605-C8C8-BBBF19E603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962E39-7D1B-8C2B-B2C9-23A0D581E4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7DB0F0-62C9-6A02-25DB-5E6461E68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1EEAA-6017-45A3-B2E8-4B6025D13036}" type="datetimeFigureOut">
              <a:rPr lang="en-IN" smtClean="0"/>
              <a:t>18-04-2025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F064DC-2652-6000-1623-406A3A71A4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473C96-688B-B579-52D4-187BA37C8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48899-7018-4C26-AEFF-380DC650FF4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526697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F92DE-A982-B3D3-5783-5707F0A2A9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A34BC7-F4D6-1891-ECCF-E07D48C37FD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47E044-FE3F-9A2C-E89B-5C6B0DDF99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27F040-0758-62C2-0D60-DD2CA0CD64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1EEAA-6017-45A3-B2E8-4B6025D13036}" type="datetimeFigureOut">
              <a:rPr lang="en-IN" smtClean="0"/>
              <a:t>18-04-2025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8E1A85-3370-1199-CBEE-9E6A81826A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4E7B8B-3616-0CDB-883B-D33AABDEFB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48899-7018-4C26-AEFF-380DC650FF4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685974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1F6387-6C11-793D-F7A1-C8514174BD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675A9C-7B83-0A7E-9F8B-AE5DBF4888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087562-3A68-F279-A989-2E2D0AE4ABC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D1EEAA-6017-45A3-B2E8-4B6025D13036}" type="datetimeFigureOut">
              <a:rPr lang="en-IN" smtClean="0"/>
              <a:t>18-04-2025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599A09-5827-DE53-DF94-D09CF2653E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C20B29-06FB-9CDA-0CBC-D6C34CE076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748899-7018-4C26-AEFF-380DC650FF4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751867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225026" y="1146953"/>
            <a:ext cx="6176433" cy="8540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550" b="0" i="0">
                <a:solidFill>
                  <a:srgbClr val="5C4E3C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395704" y="1425930"/>
            <a:ext cx="9933093" cy="42319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750" b="1" i="0">
                <a:solidFill>
                  <a:srgbClr val="5C4E3C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4/18/2025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1" y="6377940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466114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304815">
        <a:defRPr>
          <a:latin typeface="+mn-lt"/>
          <a:ea typeface="+mn-ea"/>
          <a:cs typeface="+mn-cs"/>
        </a:defRPr>
      </a:lvl2pPr>
      <a:lvl3pPr marL="609630">
        <a:defRPr>
          <a:latin typeface="+mn-lt"/>
          <a:ea typeface="+mn-ea"/>
          <a:cs typeface="+mn-cs"/>
        </a:defRPr>
      </a:lvl3pPr>
      <a:lvl4pPr marL="914446">
        <a:defRPr>
          <a:latin typeface="+mn-lt"/>
          <a:ea typeface="+mn-ea"/>
          <a:cs typeface="+mn-cs"/>
        </a:defRPr>
      </a:lvl4pPr>
      <a:lvl5pPr marL="1219261">
        <a:defRPr>
          <a:latin typeface="+mn-lt"/>
          <a:ea typeface="+mn-ea"/>
          <a:cs typeface="+mn-cs"/>
        </a:defRPr>
      </a:lvl5pPr>
      <a:lvl6pPr marL="1524076">
        <a:defRPr>
          <a:latin typeface="+mn-lt"/>
          <a:ea typeface="+mn-ea"/>
          <a:cs typeface="+mn-cs"/>
        </a:defRPr>
      </a:lvl6pPr>
      <a:lvl7pPr marL="1828891">
        <a:defRPr>
          <a:latin typeface="+mn-lt"/>
          <a:ea typeface="+mn-ea"/>
          <a:cs typeface="+mn-cs"/>
        </a:defRPr>
      </a:lvl7pPr>
      <a:lvl8pPr marL="2133707">
        <a:defRPr>
          <a:latin typeface="+mn-lt"/>
          <a:ea typeface="+mn-ea"/>
          <a:cs typeface="+mn-cs"/>
        </a:defRPr>
      </a:lvl8pPr>
      <a:lvl9pPr marL="2438522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304815">
        <a:defRPr>
          <a:latin typeface="+mn-lt"/>
          <a:ea typeface="+mn-ea"/>
          <a:cs typeface="+mn-cs"/>
        </a:defRPr>
      </a:lvl2pPr>
      <a:lvl3pPr marL="609630">
        <a:defRPr>
          <a:latin typeface="+mn-lt"/>
          <a:ea typeface="+mn-ea"/>
          <a:cs typeface="+mn-cs"/>
        </a:defRPr>
      </a:lvl3pPr>
      <a:lvl4pPr marL="914446">
        <a:defRPr>
          <a:latin typeface="+mn-lt"/>
          <a:ea typeface="+mn-ea"/>
          <a:cs typeface="+mn-cs"/>
        </a:defRPr>
      </a:lvl4pPr>
      <a:lvl5pPr marL="1219261">
        <a:defRPr>
          <a:latin typeface="+mn-lt"/>
          <a:ea typeface="+mn-ea"/>
          <a:cs typeface="+mn-cs"/>
        </a:defRPr>
      </a:lvl5pPr>
      <a:lvl6pPr marL="1524076">
        <a:defRPr>
          <a:latin typeface="+mn-lt"/>
          <a:ea typeface="+mn-ea"/>
          <a:cs typeface="+mn-cs"/>
        </a:defRPr>
      </a:lvl6pPr>
      <a:lvl7pPr marL="1828891">
        <a:defRPr>
          <a:latin typeface="+mn-lt"/>
          <a:ea typeface="+mn-ea"/>
          <a:cs typeface="+mn-cs"/>
        </a:defRPr>
      </a:lvl7pPr>
      <a:lvl8pPr marL="2133707">
        <a:defRPr>
          <a:latin typeface="+mn-lt"/>
          <a:ea typeface="+mn-ea"/>
          <a:cs typeface="+mn-cs"/>
        </a:defRPr>
      </a:lvl8pPr>
      <a:lvl9pPr marL="2438522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4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6400" y="488018"/>
            <a:ext cx="5638800" cy="173021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467" marR="3387">
              <a:lnSpc>
                <a:spcPts val="4627"/>
              </a:lnSpc>
              <a:tabLst>
                <a:tab pos="1104955" algn="l"/>
                <a:tab pos="3115466" algn="l"/>
                <a:tab pos="3872424" algn="l"/>
                <a:tab pos="4000277" algn="l"/>
                <a:tab pos="5857110" algn="l"/>
              </a:tabLst>
            </a:pPr>
            <a:r>
              <a:rPr lang="en-US" spc="-17" dirty="0">
                <a:solidFill>
                  <a:srgbClr val="FF0000"/>
                </a:solidFill>
              </a:rPr>
              <a:t>Unified mentor </a:t>
            </a:r>
            <a:r>
              <a:rPr lang="en-US" spc="-17" dirty="0" err="1">
                <a:solidFill>
                  <a:srgbClr val="FF0000"/>
                </a:solidFill>
              </a:rPr>
              <a:t>FrontEnd</a:t>
            </a:r>
            <a:r>
              <a:rPr lang="en-US" spc="-17" dirty="0">
                <a:solidFill>
                  <a:srgbClr val="FF0000"/>
                </a:solidFill>
              </a:rPr>
              <a:t> Development Internship </a:t>
            </a:r>
            <a:r>
              <a:rPr spc="-7" dirty="0"/>
              <a:t>:</a:t>
            </a:r>
            <a:br>
              <a:rPr lang="en-US" spc="-7" dirty="0"/>
            </a:br>
            <a:endParaRPr spc="-7" dirty="0"/>
          </a:p>
        </p:txBody>
      </p:sp>
      <p:sp>
        <p:nvSpPr>
          <p:cNvPr id="4" name="object 4"/>
          <p:cNvSpPr txBox="1"/>
          <p:nvPr/>
        </p:nvSpPr>
        <p:spPr>
          <a:xfrm>
            <a:off x="743947" y="2369961"/>
            <a:ext cx="5478573" cy="1424322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defTabSz="609630">
              <a:defRPr/>
            </a:pP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454240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This</a:t>
            </a:r>
            <a:r>
              <a:rPr kumimoji="0" lang="en-US" sz="1500" b="0" i="0" u="none" strike="noStrike" kern="0" cap="none" spc="-33" normalizeH="0" baseline="0" noProof="0" dirty="0">
                <a:ln>
                  <a:noFill/>
                </a:ln>
                <a:solidFill>
                  <a:srgbClr val="454240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/>
            </a: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454240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presentation</a:t>
            </a:r>
            <a:r>
              <a:rPr kumimoji="0" lang="en-US" sz="1500" b="0" i="0" u="none" strike="noStrike" kern="0" cap="none" spc="-33" normalizeH="0" baseline="0" noProof="0" dirty="0">
                <a:ln>
                  <a:noFill/>
                </a:ln>
                <a:solidFill>
                  <a:srgbClr val="454240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/>
            </a: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454240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showcases</a:t>
            </a:r>
            <a:r>
              <a:rPr kumimoji="0" lang="en-US" sz="1500" b="0" i="0" u="none" strike="noStrike" kern="0" cap="none" spc="-33" normalizeH="0" baseline="0" noProof="0" dirty="0">
                <a:ln>
                  <a:noFill/>
                </a:ln>
                <a:solidFill>
                  <a:srgbClr val="454240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/>
            </a: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454240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web</a:t>
            </a:r>
            <a:r>
              <a:rPr kumimoji="0" lang="en-US" sz="1500" b="0" i="0" u="none" strike="noStrike" kern="0" cap="none" spc="-33" normalizeH="0" baseline="0" noProof="0" dirty="0">
                <a:ln>
                  <a:noFill/>
                </a:ln>
                <a:solidFill>
                  <a:srgbClr val="454240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/>
            </a: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454240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development</a:t>
            </a:r>
            <a:r>
              <a:rPr kumimoji="0" lang="en-US" sz="1500" b="0" i="0" u="none" strike="noStrike" kern="0" cap="none" spc="-33" normalizeH="0" baseline="0" noProof="0" dirty="0">
                <a:ln>
                  <a:noFill/>
                </a:ln>
                <a:solidFill>
                  <a:srgbClr val="454240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/>
            </a: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454240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project:</a:t>
            </a:r>
            <a:r>
              <a:rPr kumimoji="0" lang="en-US" sz="1500" b="0" i="0" u="none" strike="noStrike" kern="0" cap="none" spc="-30" normalizeH="0" baseline="0" noProof="0" dirty="0">
                <a:ln>
                  <a:noFill/>
                </a:ln>
                <a:solidFill>
                  <a:srgbClr val="454240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/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Countdown 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Timer.</a:t>
            </a:r>
            <a:r>
              <a:rPr kumimoji="0" lang="en-US" sz="1500" b="0" i="0" u="none" strike="noStrike" kern="0" cap="none" spc="0" normalizeH="0" baseline="0" noProof="0" dirty="0" err="1">
                <a:ln>
                  <a:noFill/>
                </a:ln>
                <a:solidFill>
                  <a:srgbClr val="454240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This</a:t>
            </a:r>
            <a:r>
              <a:rPr kumimoji="0" lang="en-US" sz="1500" b="0" i="0" u="none" strike="noStrike" kern="0" cap="none" spc="-23" normalizeH="0" baseline="0" noProof="0" dirty="0">
                <a:ln>
                  <a:noFill/>
                </a:ln>
                <a:solidFill>
                  <a:srgbClr val="454240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/>
            </a: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454240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project</a:t>
            </a:r>
            <a:r>
              <a:rPr kumimoji="0" lang="en-US" sz="1500" b="0" i="0" u="none" strike="noStrike" kern="0" cap="none" spc="-20" normalizeH="0" baseline="0" noProof="0" dirty="0">
                <a:ln>
                  <a:noFill/>
                </a:ln>
                <a:solidFill>
                  <a:srgbClr val="454240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/>
            </a: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454240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utilize</a:t>
            </a:r>
            <a:r>
              <a:rPr kumimoji="0" lang="en-US" sz="1500" b="0" i="0" u="none" strike="noStrike" kern="0" cap="none" spc="-20" normalizeH="0" baseline="0" noProof="0" dirty="0">
                <a:ln>
                  <a:noFill/>
                </a:ln>
                <a:solidFill>
                  <a:srgbClr val="454240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/>
            </a:r>
            <a:r>
              <a:rPr kumimoji="0" lang="en-US" sz="1500" b="1" i="0" u="none" strike="noStrike" kern="0" cap="none" spc="0" normalizeH="0" baseline="0" noProof="0" dirty="0">
                <a:ln>
                  <a:noFill/>
                </a:ln>
                <a:solidFill>
                  <a:srgbClr val="454240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HTML,</a:t>
            </a:r>
            <a:r>
              <a:rPr kumimoji="0" lang="en-US" sz="1500" b="1" i="0" u="none" strike="noStrike" kern="0" cap="none" spc="-23" normalizeH="0" baseline="0" noProof="0" dirty="0">
                <a:ln>
                  <a:noFill/>
                </a:ln>
                <a:solidFill>
                  <a:srgbClr val="454240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/>
            </a:r>
            <a:r>
              <a:rPr kumimoji="0" lang="en-US" sz="1500" b="1" i="0" u="none" strike="noStrike" kern="0" cap="none" spc="-13" normalizeH="0" baseline="0" noProof="0" dirty="0">
                <a:ln>
                  <a:noFill/>
                </a:ln>
                <a:solidFill>
                  <a:srgbClr val="454240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CSS, </a:t>
            </a:r>
            <a:r>
              <a:rPr kumimoji="0" lang="en-US" sz="1500" b="1" i="0" u="none" strike="noStrike" kern="0" cap="none" spc="0" normalizeH="0" baseline="0" noProof="0" dirty="0">
                <a:ln>
                  <a:noFill/>
                </a:ln>
                <a:solidFill>
                  <a:srgbClr val="454240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and</a:t>
            </a:r>
            <a:r>
              <a:rPr kumimoji="0" lang="en-US" sz="1500" b="1" i="0" u="none" strike="noStrike" kern="0" cap="none" spc="-27" normalizeH="0" baseline="0" noProof="0" dirty="0">
                <a:ln>
                  <a:noFill/>
                </a:ln>
                <a:solidFill>
                  <a:srgbClr val="454240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/>
            </a:r>
            <a:r>
              <a:rPr kumimoji="0" lang="en-US" sz="1500" b="1" i="0" u="none" strike="noStrike" kern="0" cap="none" spc="0" normalizeH="0" baseline="0" noProof="0" dirty="0">
                <a:ln>
                  <a:noFill/>
                </a:ln>
                <a:solidFill>
                  <a:srgbClr val="454240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JavaScript</a:t>
            </a: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454240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,</a:t>
            </a:r>
            <a:r>
              <a:rPr kumimoji="0" lang="en-US" sz="1500" b="0" i="0" u="none" strike="noStrike" kern="0" cap="none" spc="-17" normalizeH="0" baseline="0" noProof="0" dirty="0">
                <a:ln>
                  <a:noFill/>
                </a:ln>
                <a:solidFill>
                  <a:srgbClr val="454240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/>
            </a: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454240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demonstrating</a:t>
            </a:r>
            <a:r>
              <a:rPr kumimoji="0" lang="en-US" sz="1500" b="0" i="0" u="none" strike="noStrike" kern="0" cap="none" spc="-17" normalizeH="0" baseline="0" noProof="0" dirty="0">
                <a:ln>
                  <a:noFill/>
                </a:ln>
                <a:solidFill>
                  <a:srgbClr val="454240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/>
            </a: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454240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my</a:t>
            </a:r>
            <a:r>
              <a:rPr kumimoji="0" lang="en-US" sz="1500" b="0" i="0" u="none" strike="noStrike" kern="0" cap="none" spc="-17" normalizeH="0" baseline="0" noProof="0" dirty="0">
                <a:ln>
                  <a:noFill/>
                </a:ln>
                <a:solidFill>
                  <a:srgbClr val="454240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/>
            </a: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454240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coding</a:t>
            </a:r>
            <a:r>
              <a:rPr kumimoji="0" lang="en-US" sz="1500" b="0" i="0" u="none" strike="noStrike" kern="0" cap="none" spc="-20" normalizeH="0" baseline="0" noProof="0" dirty="0">
                <a:ln>
                  <a:noFill/>
                </a:ln>
                <a:solidFill>
                  <a:srgbClr val="454240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/>
            </a: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454240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skills</a:t>
            </a:r>
            <a:r>
              <a:rPr kumimoji="0" lang="en-US" sz="1500" b="0" i="0" u="none" strike="noStrike" kern="0" cap="none" spc="-17" normalizeH="0" baseline="0" noProof="0" dirty="0">
                <a:ln>
                  <a:noFill/>
                </a:ln>
                <a:solidFill>
                  <a:srgbClr val="454240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/>
            </a: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454240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and</a:t>
            </a:r>
            <a:r>
              <a:rPr kumimoji="0" lang="en-US" sz="1500" b="0" i="0" u="none" strike="noStrike" kern="0" cap="none" spc="-17" normalizeH="0" baseline="0" noProof="0" dirty="0">
                <a:ln>
                  <a:noFill/>
                </a:ln>
                <a:solidFill>
                  <a:srgbClr val="454240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/>
            </a: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454240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project</a:t>
            </a:r>
            <a:r>
              <a:rPr kumimoji="0" lang="en-US" sz="1500" b="0" i="0" u="none" strike="noStrike" kern="0" cap="none" spc="-17" normalizeH="0" baseline="0" noProof="0" dirty="0">
                <a:ln>
                  <a:noFill/>
                </a:ln>
                <a:solidFill>
                  <a:srgbClr val="454240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/>
            </a:r>
            <a:r>
              <a:rPr kumimoji="0" lang="en-US" sz="1500" b="0" i="0" u="none" strike="noStrike" kern="0" cap="none" spc="-7" normalizeH="0" baseline="0" noProof="0" dirty="0">
                <a:ln>
                  <a:noFill/>
                </a:ln>
                <a:solidFill>
                  <a:srgbClr val="454240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development </a:t>
            </a: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454240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experience.</a:t>
            </a:r>
            <a:r>
              <a:rPr kumimoji="0" lang="en-US" sz="1500" b="0" i="0" u="none" strike="noStrike" kern="0" cap="none" spc="-30" normalizeH="0" baseline="0" noProof="0" dirty="0">
                <a:ln>
                  <a:noFill/>
                </a:ln>
                <a:solidFill>
                  <a:srgbClr val="454240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/>
            </a: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454240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This</a:t>
            </a:r>
            <a:r>
              <a:rPr kumimoji="0" lang="en-US" sz="1500" b="0" i="0" u="none" strike="noStrike" kern="0" cap="none" spc="-30" normalizeH="0" baseline="0" noProof="0" dirty="0">
                <a:ln>
                  <a:noFill/>
                </a:ln>
                <a:solidFill>
                  <a:srgbClr val="454240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/>
            </a: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454240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project</a:t>
            </a:r>
            <a:r>
              <a:rPr kumimoji="0" lang="en-US" sz="1500" b="0" i="0" u="none" strike="noStrike" kern="0" cap="none" spc="-27" normalizeH="0" baseline="0" noProof="0" dirty="0">
                <a:ln>
                  <a:noFill/>
                </a:ln>
                <a:solidFill>
                  <a:srgbClr val="454240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/>
            </a: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454240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highlight</a:t>
            </a:r>
            <a:r>
              <a:rPr kumimoji="0" lang="en-US" sz="1500" b="0" i="0" u="none" strike="noStrike" kern="0" cap="none" spc="-30" normalizeH="0" baseline="0" noProof="0" dirty="0">
                <a:ln>
                  <a:noFill/>
                </a:ln>
                <a:solidFill>
                  <a:srgbClr val="454240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/>
            </a: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454240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my</a:t>
            </a:r>
            <a:r>
              <a:rPr kumimoji="0" lang="en-US" sz="1500" b="0" i="0" u="none" strike="noStrike" kern="0" cap="none" spc="-27" normalizeH="0" baseline="0" noProof="0" dirty="0">
                <a:ln>
                  <a:noFill/>
                </a:ln>
                <a:solidFill>
                  <a:srgbClr val="454240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/>
            </a: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454240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ability</a:t>
            </a:r>
            <a:r>
              <a:rPr kumimoji="0" lang="en-US" sz="1500" b="0" i="0" u="none" strike="noStrike" kern="0" cap="none" spc="-30" normalizeH="0" baseline="0" noProof="0" dirty="0">
                <a:ln>
                  <a:noFill/>
                </a:ln>
                <a:solidFill>
                  <a:srgbClr val="454240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/>
            </a: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454240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to</a:t>
            </a:r>
            <a:r>
              <a:rPr kumimoji="0" lang="en-US" sz="1500" b="0" i="0" u="none" strike="noStrike" kern="0" cap="none" spc="-30" normalizeH="0" baseline="0" noProof="0" dirty="0">
                <a:ln>
                  <a:noFill/>
                </a:ln>
                <a:solidFill>
                  <a:srgbClr val="454240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/>
            </a: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454240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create</a:t>
            </a:r>
            <a:r>
              <a:rPr kumimoji="0" lang="en-US" sz="1500" b="0" i="0" u="none" strike="noStrike" kern="0" cap="none" spc="-27" normalizeH="0" baseline="0" noProof="0" dirty="0">
                <a:ln>
                  <a:noFill/>
                </a:ln>
                <a:solidFill>
                  <a:srgbClr val="454240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/>
            </a: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454240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interactive</a:t>
            </a:r>
            <a:r>
              <a:rPr kumimoji="0" lang="en-US" sz="1500" b="0" i="0" u="none" strike="noStrike" kern="0" cap="none" spc="-30" normalizeH="0" baseline="0" noProof="0" dirty="0">
                <a:ln>
                  <a:noFill/>
                </a:ln>
                <a:solidFill>
                  <a:srgbClr val="454240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/>
            </a: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454240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and</a:t>
            </a:r>
            <a:r>
              <a:rPr kumimoji="0" lang="en-US" sz="1500" b="0" i="0" u="none" strike="noStrike" kern="0" cap="none" spc="-27" normalizeH="0" baseline="0" noProof="0" dirty="0">
                <a:ln>
                  <a:noFill/>
                </a:ln>
                <a:solidFill>
                  <a:srgbClr val="454240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/>
            </a:r>
            <a:r>
              <a:rPr kumimoji="0" lang="en-US" sz="1500" b="0" i="0" u="none" strike="noStrike" kern="0" cap="none" spc="-7" normalizeH="0" baseline="0" noProof="0" dirty="0">
                <a:ln>
                  <a:noFill/>
                </a:ln>
                <a:solidFill>
                  <a:srgbClr val="454240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engaging </a:t>
            </a: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454240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web</a:t>
            </a:r>
            <a:r>
              <a:rPr kumimoji="0" lang="en-US" sz="1500" b="0" i="0" u="none" strike="noStrike" kern="0" cap="none" spc="-33" normalizeH="0" baseline="0" noProof="0" dirty="0">
                <a:ln>
                  <a:noFill/>
                </a:ln>
                <a:solidFill>
                  <a:srgbClr val="454240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/>
            </a: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454240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applications,</a:t>
            </a:r>
            <a:r>
              <a:rPr kumimoji="0" lang="en-US" sz="1500" b="0" i="0" u="none" strike="noStrike" kern="0" cap="none" spc="-27" normalizeH="0" baseline="0" noProof="0" dirty="0">
                <a:ln>
                  <a:noFill/>
                </a:ln>
                <a:solidFill>
                  <a:srgbClr val="454240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/>
            </a: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454240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showcasing</a:t>
            </a:r>
            <a:r>
              <a:rPr kumimoji="0" lang="en-US" sz="1500" b="0" i="0" u="none" strike="noStrike" kern="0" cap="none" spc="-23" normalizeH="0" baseline="0" noProof="0" dirty="0">
                <a:ln>
                  <a:noFill/>
                </a:ln>
                <a:solidFill>
                  <a:srgbClr val="454240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/>
            </a: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454240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my</a:t>
            </a:r>
            <a:r>
              <a:rPr kumimoji="0" lang="en-US" sz="1500" b="0" i="0" u="none" strike="noStrike" kern="0" cap="none" spc="-27" normalizeH="0" baseline="0" noProof="0" dirty="0">
                <a:ln>
                  <a:noFill/>
                </a:ln>
                <a:solidFill>
                  <a:srgbClr val="454240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/>
            </a: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454240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passion</a:t>
            </a:r>
            <a:r>
              <a:rPr kumimoji="0" lang="en-US" sz="1500" b="0" i="0" u="none" strike="noStrike" kern="0" cap="none" spc="-27" normalizeH="0" baseline="0" noProof="0" dirty="0">
                <a:ln>
                  <a:noFill/>
                </a:ln>
                <a:solidFill>
                  <a:srgbClr val="454240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/>
            </a: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454240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for</a:t>
            </a:r>
            <a:r>
              <a:rPr kumimoji="0" lang="en-US" sz="1500" b="0" i="0" u="none" strike="noStrike" kern="0" cap="none" spc="-23" normalizeH="0" baseline="0" noProof="0" dirty="0">
                <a:ln>
                  <a:noFill/>
                </a:ln>
                <a:solidFill>
                  <a:srgbClr val="454240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/>
            </a: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454240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web</a:t>
            </a:r>
            <a:r>
              <a:rPr kumimoji="0" lang="en-US" sz="1500" b="0" i="0" u="none" strike="noStrike" kern="0" cap="none" spc="-27" normalizeH="0" baseline="0" noProof="0" dirty="0">
                <a:ln>
                  <a:noFill/>
                </a:ln>
                <a:solidFill>
                  <a:srgbClr val="454240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/>
            </a: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454240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development</a:t>
            </a:r>
            <a:r>
              <a:rPr kumimoji="0" lang="en-US" sz="1500" b="0" i="0" u="none" strike="noStrike" kern="0" cap="none" spc="-27" normalizeH="0" baseline="0" noProof="0" dirty="0">
                <a:ln>
                  <a:noFill/>
                </a:ln>
                <a:solidFill>
                  <a:srgbClr val="454240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/>
            </a: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454240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and</a:t>
            </a:r>
            <a:r>
              <a:rPr kumimoji="0" lang="en-US" sz="1500" b="0" i="0" u="none" strike="noStrike" kern="0" cap="none" spc="-23" normalizeH="0" baseline="0" noProof="0" dirty="0">
                <a:ln>
                  <a:noFill/>
                </a:ln>
                <a:solidFill>
                  <a:srgbClr val="454240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/>
            </a:r>
            <a:r>
              <a:rPr kumimoji="0" lang="en-US" sz="1500" b="0" i="0" u="none" strike="noStrike" kern="0" cap="none" spc="-7" normalizeH="0" baseline="0" noProof="0" dirty="0">
                <a:ln>
                  <a:noFill/>
                </a:ln>
                <a:solidFill>
                  <a:srgbClr val="454240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commitment </a:t>
            </a: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454240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to</a:t>
            </a:r>
            <a:r>
              <a:rPr kumimoji="0" lang="en-US" sz="1500" b="0" i="0" u="none" strike="noStrike" kern="0" cap="none" spc="-13" normalizeH="0" baseline="0" noProof="0" dirty="0">
                <a:ln>
                  <a:noFill/>
                </a:ln>
                <a:solidFill>
                  <a:srgbClr val="454240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/>
            </a: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454240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building</a:t>
            </a:r>
            <a:r>
              <a:rPr kumimoji="0" lang="en-US" sz="1500" b="0" i="0" u="none" strike="noStrike" kern="0" cap="none" spc="-13" normalizeH="0" baseline="0" noProof="0" dirty="0">
                <a:ln>
                  <a:noFill/>
                </a:ln>
                <a:solidFill>
                  <a:srgbClr val="454240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/>
            </a:r>
            <a:r>
              <a:rPr kumimoji="0" lang="en-US" sz="1500" b="0" i="0" u="none" strike="noStrike" kern="0" cap="none" spc="-7" normalizeH="0" baseline="0" noProof="0" dirty="0">
                <a:ln>
                  <a:noFill/>
                </a:ln>
                <a:solidFill>
                  <a:srgbClr val="454240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high-</a:t>
            </a: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454240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quality,</a:t>
            </a:r>
            <a:r>
              <a:rPr kumimoji="0" lang="en-US" sz="1500" b="0" i="0" u="none" strike="noStrike" kern="0" cap="none" spc="-13" normalizeH="0" baseline="0" noProof="0" dirty="0">
                <a:ln>
                  <a:noFill/>
                </a:ln>
                <a:solidFill>
                  <a:srgbClr val="454240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 user-</a:t>
            </a: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454240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friendly</a:t>
            </a:r>
            <a:r>
              <a:rPr kumimoji="0" lang="en-US" sz="1500" b="0" i="0" u="none" strike="noStrike" kern="0" cap="none" spc="-10" normalizeH="0" baseline="0" noProof="0" dirty="0">
                <a:ln>
                  <a:noFill/>
                </a:ln>
                <a:solidFill>
                  <a:srgbClr val="454240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/>
            </a:r>
            <a:r>
              <a:rPr kumimoji="0" lang="en-US" sz="1500" b="0" i="0" u="none" strike="noStrike" kern="0" cap="none" spc="-7" normalizeH="0" baseline="0" noProof="0" dirty="0">
                <a:ln>
                  <a:noFill/>
                </a:ln>
                <a:solidFill>
                  <a:srgbClr val="454240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website.</a:t>
            </a:r>
            <a:endParaRPr kumimoji="0" lang="en-US" sz="15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658323" y="5467054"/>
            <a:ext cx="309033" cy="309033"/>
            <a:chOff x="987484" y="8200580"/>
            <a:chExt cx="463550" cy="463550"/>
          </a:xfrm>
        </p:grpSpPr>
        <p:sp>
          <p:nvSpPr>
            <p:cNvPr id="6" name="object 6"/>
            <p:cNvSpPr/>
            <p:nvPr/>
          </p:nvSpPr>
          <p:spPr>
            <a:xfrm>
              <a:off x="992237" y="8205343"/>
              <a:ext cx="454025" cy="454025"/>
            </a:xfrm>
            <a:custGeom>
              <a:avLst/>
              <a:gdLst/>
              <a:ahLst/>
              <a:cxnLst/>
              <a:rect l="l" t="t" r="r" b="b"/>
              <a:pathLst>
                <a:path w="454025" h="454025">
                  <a:moveTo>
                    <a:pt x="226790" y="0"/>
                  </a:moveTo>
                  <a:lnTo>
                    <a:pt x="181083" y="4607"/>
                  </a:lnTo>
                  <a:lnTo>
                    <a:pt x="138512" y="17822"/>
                  </a:lnTo>
                  <a:lnTo>
                    <a:pt x="99989" y="38731"/>
                  </a:lnTo>
                  <a:lnTo>
                    <a:pt x="66424" y="66424"/>
                  </a:lnTo>
                  <a:lnTo>
                    <a:pt x="38731" y="99987"/>
                  </a:lnTo>
                  <a:lnTo>
                    <a:pt x="17822" y="138510"/>
                  </a:lnTo>
                  <a:lnTo>
                    <a:pt x="4607" y="181079"/>
                  </a:lnTo>
                  <a:lnTo>
                    <a:pt x="0" y="226783"/>
                  </a:lnTo>
                  <a:lnTo>
                    <a:pt x="4607" y="272496"/>
                  </a:lnTo>
                  <a:lnTo>
                    <a:pt x="17822" y="315080"/>
                  </a:lnTo>
                  <a:lnTo>
                    <a:pt x="38731" y="353621"/>
                  </a:lnTo>
                  <a:lnTo>
                    <a:pt x="66424" y="387205"/>
                  </a:lnTo>
                  <a:lnTo>
                    <a:pt x="99989" y="414917"/>
                  </a:lnTo>
                  <a:lnTo>
                    <a:pt x="138512" y="435843"/>
                  </a:lnTo>
                  <a:lnTo>
                    <a:pt x="181083" y="449070"/>
                  </a:lnTo>
                  <a:lnTo>
                    <a:pt x="226790" y="453682"/>
                  </a:lnTo>
                  <a:lnTo>
                    <a:pt x="272500" y="449070"/>
                  </a:lnTo>
                  <a:lnTo>
                    <a:pt x="315082" y="435843"/>
                  </a:lnTo>
                  <a:lnTo>
                    <a:pt x="353621" y="414917"/>
                  </a:lnTo>
                  <a:lnTo>
                    <a:pt x="387203" y="387205"/>
                  </a:lnTo>
                  <a:lnTo>
                    <a:pt x="414913" y="353621"/>
                  </a:lnTo>
                  <a:lnTo>
                    <a:pt x="435838" y="315080"/>
                  </a:lnTo>
                  <a:lnTo>
                    <a:pt x="449064" y="272496"/>
                  </a:lnTo>
                  <a:lnTo>
                    <a:pt x="453675" y="226783"/>
                  </a:lnTo>
                  <a:lnTo>
                    <a:pt x="449064" y="181079"/>
                  </a:lnTo>
                  <a:lnTo>
                    <a:pt x="435838" y="138510"/>
                  </a:lnTo>
                  <a:lnTo>
                    <a:pt x="414913" y="99987"/>
                  </a:lnTo>
                  <a:lnTo>
                    <a:pt x="387203" y="66424"/>
                  </a:lnTo>
                  <a:lnTo>
                    <a:pt x="353621" y="38731"/>
                  </a:lnTo>
                  <a:lnTo>
                    <a:pt x="315082" y="17822"/>
                  </a:lnTo>
                  <a:lnTo>
                    <a:pt x="272500" y="4607"/>
                  </a:lnTo>
                  <a:lnTo>
                    <a:pt x="226790" y="0"/>
                  </a:lnTo>
                  <a:close/>
                </a:path>
              </a:pathLst>
            </a:custGeom>
            <a:solidFill>
              <a:srgbClr val="172F18"/>
            </a:solidFill>
          </p:spPr>
          <p:txBody>
            <a:bodyPr wrap="square" lIns="0" tIns="0" rIns="0" bIns="0" rtlCol="0"/>
            <a:lstStyle/>
            <a:p>
              <a:pPr marL="0" marR="0" lvl="0" indent="0" algn="l" defTabSz="6096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987484" y="8200580"/>
              <a:ext cx="463550" cy="463550"/>
            </a:xfrm>
            <a:custGeom>
              <a:avLst/>
              <a:gdLst/>
              <a:ahLst/>
              <a:cxnLst/>
              <a:rect l="l" t="t" r="r" b="b"/>
              <a:pathLst>
                <a:path w="463550" h="463550">
                  <a:moveTo>
                    <a:pt x="228560" y="462892"/>
                  </a:moveTo>
                  <a:lnTo>
                    <a:pt x="228875" y="463207"/>
                  </a:lnTo>
                  <a:lnTo>
                    <a:pt x="232652" y="463207"/>
                  </a:lnTo>
                  <a:lnTo>
                    <a:pt x="228560" y="462892"/>
                  </a:lnTo>
                  <a:close/>
                </a:path>
                <a:path w="463550" h="463550">
                  <a:moveTo>
                    <a:pt x="231637" y="453682"/>
                  </a:moveTo>
                  <a:lnTo>
                    <a:pt x="228875" y="453682"/>
                  </a:lnTo>
                  <a:lnTo>
                    <a:pt x="226780" y="455764"/>
                  </a:lnTo>
                  <a:lnTo>
                    <a:pt x="226780" y="461111"/>
                  </a:lnTo>
                  <a:lnTo>
                    <a:pt x="228560" y="462892"/>
                  </a:lnTo>
                  <a:lnTo>
                    <a:pt x="232652" y="463207"/>
                  </a:lnTo>
                  <a:lnTo>
                    <a:pt x="231637" y="463207"/>
                  </a:lnTo>
                  <a:lnTo>
                    <a:pt x="231637" y="453682"/>
                  </a:lnTo>
                  <a:close/>
                </a:path>
                <a:path w="463550" h="463550">
                  <a:moveTo>
                    <a:pt x="456237" y="227355"/>
                  </a:moveTo>
                  <a:lnTo>
                    <a:pt x="454618" y="228219"/>
                  </a:lnTo>
                  <a:lnTo>
                    <a:pt x="453570" y="229844"/>
                  </a:lnTo>
                  <a:lnTo>
                    <a:pt x="453570" y="231648"/>
                  </a:lnTo>
                  <a:lnTo>
                    <a:pt x="449061" y="276382"/>
                  </a:lnTo>
                  <a:lnTo>
                    <a:pt x="436130" y="318054"/>
                  </a:lnTo>
                  <a:lnTo>
                    <a:pt x="415667" y="355769"/>
                  </a:lnTo>
                  <a:lnTo>
                    <a:pt x="388562" y="388632"/>
                  </a:lnTo>
                  <a:lnTo>
                    <a:pt x="355706" y="415750"/>
                  </a:lnTo>
                  <a:lnTo>
                    <a:pt x="317990" y="436227"/>
                  </a:lnTo>
                  <a:lnTo>
                    <a:pt x="276305" y="449169"/>
                  </a:lnTo>
                  <a:lnTo>
                    <a:pt x="231637" y="453682"/>
                  </a:lnTo>
                  <a:lnTo>
                    <a:pt x="231637" y="463207"/>
                  </a:lnTo>
                  <a:lnTo>
                    <a:pt x="230629" y="463207"/>
                  </a:lnTo>
                  <a:lnTo>
                    <a:pt x="233752" y="462892"/>
                  </a:lnTo>
                  <a:lnTo>
                    <a:pt x="234524" y="462892"/>
                  </a:lnTo>
                  <a:lnTo>
                    <a:pt x="236305" y="461111"/>
                  </a:lnTo>
                  <a:lnTo>
                    <a:pt x="236305" y="455764"/>
                  </a:lnTo>
                  <a:lnTo>
                    <a:pt x="234209" y="453682"/>
                  </a:lnTo>
                  <a:lnTo>
                    <a:pt x="293495" y="453682"/>
                  </a:lnTo>
                  <a:lnTo>
                    <a:pt x="360993" y="423614"/>
                  </a:lnTo>
                  <a:lnTo>
                    <a:pt x="395302" y="395336"/>
                  </a:lnTo>
                  <a:lnTo>
                    <a:pt x="423607" y="361057"/>
                  </a:lnTo>
                  <a:lnTo>
                    <a:pt x="444978" y="321711"/>
                  </a:lnTo>
                  <a:lnTo>
                    <a:pt x="458482" y="278229"/>
                  </a:lnTo>
                  <a:lnTo>
                    <a:pt x="462757" y="235839"/>
                  </a:lnTo>
                  <a:lnTo>
                    <a:pt x="460523" y="235839"/>
                  </a:lnTo>
                  <a:lnTo>
                    <a:pt x="458428" y="231648"/>
                  </a:lnTo>
                  <a:lnTo>
                    <a:pt x="457481" y="229844"/>
                  </a:lnTo>
                  <a:lnTo>
                    <a:pt x="456237" y="227355"/>
                  </a:lnTo>
                  <a:close/>
                </a:path>
                <a:path w="463550" h="463550">
                  <a:moveTo>
                    <a:pt x="234524" y="462892"/>
                  </a:moveTo>
                  <a:lnTo>
                    <a:pt x="233752" y="462892"/>
                  </a:lnTo>
                  <a:lnTo>
                    <a:pt x="230629" y="463207"/>
                  </a:lnTo>
                  <a:lnTo>
                    <a:pt x="234209" y="463207"/>
                  </a:lnTo>
                  <a:lnTo>
                    <a:pt x="234524" y="462892"/>
                  </a:lnTo>
                  <a:close/>
                </a:path>
                <a:path w="463550" h="463550">
                  <a:moveTo>
                    <a:pt x="231542" y="0"/>
                  </a:moveTo>
                  <a:lnTo>
                    <a:pt x="184337" y="4762"/>
                  </a:lnTo>
                  <a:lnTo>
                    <a:pt x="184712" y="4762"/>
                  </a:lnTo>
                  <a:lnTo>
                    <a:pt x="141435" y="18203"/>
                  </a:lnTo>
                  <a:lnTo>
                    <a:pt x="102104" y="39558"/>
                  </a:lnTo>
                  <a:lnTo>
                    <a:pt x="67831" y="67838"/>
                  </a:lnTo>
                  <a:lnTo>
                    <a:pt x="39550" y="102110"/>
                  </a:lnTo>
                  <a:lnTo>
                    <a:pt x="18194" y="141440"/>
                  </a:lnTo>
                  <a:lnTo>
                    <a:pt x="4696" y="184897"/>
                  </a:lnTo>
                  <a:lnTo>
                    <a:pt x="161" y="229844"/>
                  </a:lnTo>
                  <a:lnTo>
                    <a:pt x="0" y="231648"/>
                  </a:lnTo>
                  <a:lnTo>
                    <a:pt x="4696" y="278229"/>
                  </a:lnTo>
                  <a:lnTo>
                    <a:pt x="18195" y="321711"/>
                  </a:lnTo>
                  <a:lnTo>
                    <a:pt x="39555" y="361057"/>
                  </a:lnTo>
                  <a:lnTo>
                    <a:pt x="67843" y="395336"/>
                  </a:lnTo>
                  <a:lnTo>
                    <a:pt x="102127" y="423614"/>
                  </a:lnTo>
                  <a:lnTo>
                    <a:pt x="141476" y="444957"/>
                  </a:lnTo>
                  <a:lnTo>
                    <a:pt x="184956" y="458431"/>
                  </a:lnTo>
                  <a:lnTo>
                    <a:pt x="228560" y="462892"/>
                  </a:lnTo>
                  <a:lnTo>
                    <a:pt x="226780" y="461111"/>
                  </a:lnTo>
                  <a:lnTo>
                    <a:pt x="226780" y="455764"/>
                  </a:lnTo>
                  <a:lnTo>
                    <a:pt x="228875" y="453682"/>
                  </a:lnTo>
                  <a:lnTo>
                    <a:pt x="231542" y="453682"/>
                  </a:lnTo>
                  <a:lnTo>
                    <a:pt x="186808" y="449169"/>
                  </a:lnTo>
                  <a:lnTo>
                    <a:pt x="145139" y="436227"/>
                  </a:lnTo>
                  <a:lnTo>
                    <a:pt x="107430" y="415750"/>
                  </a:lnTo>
                  <a:lnTo>
                    <a:pt x="74573" y="388632"/>
                  </a:lnTo>
                  <a:lnTo>
                    <a:pt x="47463" y="355769"/>
                  </a:lnTo>
                  <a:lnTo>
                    <a:pt x="26990" y="318054"/>
                  </a:lnTo>
                  <a:lnTo>
                    <a:pt x="14048" y="276382"/>
                  </a:lnTo>
                  <a:lnTo>
                    <a:pt x="9524" y="231648"/>
                  </a:lnTo>
                  <a:lnTo>
                    <a:pt x="9850" y="228219"/>
                  </a:lnTo>
                  <a:lnTo>
                    <a:pt x="14020" y="186880"/>
                  </a:lnTo>
                  <a:lnTo>
                    <a:pt x="26954" y="145184"/>
                  </a:lnTo>
                  <a:lnTo>
                    <a:pt x="47429" y="107453"/>
                  </a:lnTo>
                  <a:lnTo>
                    <a:pt x="74548" y="74580"/>
                  </a:lnTo>
                  <a:lnTo>
                    <a:pt x="107413" y="47458"/>
                  </a:lnTo>
                  <a:lnTo>
                    <a:pt x="145131" y="26979"/>
                  </a:lnTo>
                  <a:lnTo>
                    <a:pt x="186805" y="14037"/>
                  </a:lnTo>
                  <a:lnTo>
                    <a:pt x="231542" y="9525"/>
                  </a:lnTo>
                  <a:lnTo>
                    <a:pt x="230113" y="9525"/>
                  </a:lnTo>
                  <a:lnTo>
                    <a:pt x="228685" y="8851"/>
                  </a:lnTo>
                  <a:lnTo>
                    <a:pt x="227827" y="7708"/>
                  </a:lnTo>
                  <a:lnTo>
                    <a:pt x="231542" y="4762"/>
                  </a:lnTo>
                  <a:lnTo>
                    <a:pt x="231542" y="0"/>
                  </a:lnTo>
                  <a:close/>
                </a:path>
                <a:path w="463550" h="463550">
                  <a:moveTo>
                    <a:pt x="293495" y="453682"/>
                  </a:moveTo>
                  <a:lnTo>
                    <a:pt x="234209" y="453682"/>
                  </a:lnTo>
                  <a:lnTo>
                    <a:pt x="236305" y="455764"/>
                  </a:lnTo>
                  <a:lnTo>
                    <a:pt x="236305" y="461111"/>
                  </a:lnTo>
                  <a:lnTo>
                    <a:pt x="234524" y="462892"/>
                  </a:lnTo>
                  <a:lnTo>
                    <a:pt x="233752" y="462892"/>
                  </a:lnTo>
                  <a:lnTo>
                    <a:pt x="277997" y="458431"/>
                  </a:lnTo>
                  <a:lnTo>
                    <a:pt x="278193" y="458431"/>
                  </a:lnTo>
                  <a:lnTo>
                    <a:pt x="293495" y="453682"/>
                  </a:lnTo>
                  <a:close/>
                </a:path>
                <a:path w="463550" h="463550">
                  <a:moveTo>
                    <a:pt x="462767" y="227355"/>
                  </a:moveTo>
                  <a:lnTo>
                    <a:pt x="456237" y="227355"/>
                  </a:lnTo>
                  <a:lnTo>
                    <a:pt x="457481" y="229844"/>
                  </a:lnTo>
                  <a:lnTo>
                    <a:pt x="458428" y="231648"/>
                  </a:lnTo>
                  <a:lnTo>
                    <a:pt x="460523" y="235839"/>
                  </a:lnTo>
                  <a:lnTo>
                    <a:pt x="462142" y="234975"/>
                  </a:lnTo>
                  <a:lnTo>
                    <a:pt x="462973" y="233696"/>
                  </a:lnTo>
                  <a:lnTo>
                    <a:pt x="463180" y="231648"/>
                  </a:lnTo>
                  <a:lnTo>
                    <a:pt x="462854" y="228219"/>
                  </a:lnTo>
                  <a:lnTo>
                    <a:pt x="462767" y="227355"/>
                  </a:lnTo>
                  <a:close/>
                </a:path>
                <a:path w="463550" h="463550">
                  <a:moveTo>
                    <a:pt x="462973" y="233696"/>
                  </a:moveTo>
                  <a:lnTo>
                    <a:pt x="462142" y="234975"/>
                  </a:lnTo>
                  <a:lnTo>
                    <a:pt x="460523" y="235839"/>
                  </a:lnTo>
                  <a:lnTo>
                    <a:pt x="462757" y="235839"/>
                  </a:lnTo>
                  <a:lnTo>
                    <a:pt x="462973" y="233696"/>
                  </a:lnTo>
                  <a:close/>
                </a:path>
                <a:path w="463550" h="463550">
                  <a:moveTo>
                    <a:pt x="463190" y="231648"/>
                  </a:moveTo>
                  <a:lnTo>
                    <a:pt x="463007" y="233362"/>
                  </a:lnTo>
                  <a:lnTo>
                    <a:pt x="462973" y="233696"/>
                  </a:lnTo>
                  <a:lnTo>
                    <a:pt x="463190" y="233362"/>
                  </a:lnTo>
                  <a:lnTo>
                    <a:pt x="463190" y="231648"/>
                  </a:lnTo>
                  <a:close/>
                </a:path>
                <a:path w="463550" h="463550">
                  <a:moveTo>
                    <a:pt x="233369" y="184"/>
                  </a:moveTo>
                  <a:lnTo>
                    <a:pt x="234400" y="660"/>
                  </a:lnTo>
                  <a:lnTo>
                    <a:pt x="235257" y="1803"/>
                  </a:lnTo>
                  <a:lnTo>
                    <a:pt x="231542" y="4762"/>
                  </a:lnTo>
                  <a:lnTo>
                    <a:pt x="231542" y="9525"/>
                  </a:lnTo>
                  <a:lnTo>
                    <a:pt x="276309" y="14037"/>
                  </a:lnTo>
                  <a:lnTo>
                    <a:pt x="318004" y="26979"/>
                  </a:lnTo>
                  <a:lnTo>
                    <a:pt x="355731" y="47458"/>
                  </a:lnTo>
                  <a:lnTo>
                    <a:pt x="388597" y="74580"/>
                  </a:lnTo>
                  <a:lnTo>
                    <a:pt x="415708" y="107453"/>
                  </a:lnTo>
                  <a:lnTo>
                    <a:pt x="436170" y="145184"/>
                  </a:lnTo>
                  <a:lnTo>
                    <a:pt x="449089" y="186880"/>
                  </a:lnTo>
                  <a:lnTo>
                    <a:pt x="453570" y="231648"/>
                  </a:lnTo>
                  <a:lnTo>
                    <a:pt x="453570" y="229844"/>
                  </a:lnTo>
                  <a:lnTo>
                    <a:pt x="454618" y="228219"/>
                  </a:lnTo>
                  <a:lnTo>
                    <a:pt x="456237" y="227355"/>
                  </a:lnTo>
                  <a:lnTo>
                    <a:pt x="462767" y="227355"/>
                  </a:lnTo>
                  <a:lnTo>
                    <a:pt x="458483" y="184897"/>
                  </a:lnTo>
                  <a:lnTo>
                    <a:pt x="444984" y="141440"/>
                  </a:lnTo>
                  <a:lnTo>
                    <a:pt x="423624" y="102110"/>
                  </a:lnTo>
                  <a:lnTo>
                    <a:pt x="395336" y="67838"/>
                  </a:lnTo>
                  <a:lnTo>
                    <a:pt x="361052" y="39558"/>
                  </a:lnTo>
                  <a:lnTo>
                    <a:pt x="321704" y="18203"/>
                  </a:lnTo>
                  <a:lnTo>
                    <a:pt x="278404" y="4762"/>
                  </a:lnTo>
                  <a:lnTo>
                    <a:pt x="278779" y="4762"/>
                  </a:lnTo>
                  <a:lnTo>
                    <a:pt x="233369" y="184"/>
                  </a:lnTo>
                  <a:close/>
                </a:path>
                <a:path w="463550" h="463550">
                  <a:moveTo>
                    <a:pt x="231542" y="4762"/>
                  </a:moveTo>
                  <a:lnTo>
                    <a:pt x="227827" y="7708"/>
                  </a:lnTo>
                  <a:lnTo>
                    <a:pt x="228685" y="8851"/>
                  </a:lnTo>
                  <a:lnTo>
                    <a:pt x="230113" y="9525"/>
                  </a:lnTo>
                  <a:lnTo>
                    <a:pt x="231542" y="9525"/>
                  </a:lnTo>
                  <a:lnTo>
                    <a:pt x="231542" y="4762"/>
                  </a:lnTo>
                  <a:close/>
                </a:path>
                <a:path w="463550" h="463550">
                  <a:moveTo>
                    <a:pt x="231542" y="0"/>
                  </a:moveTo>
                  <a:lnTo>
                    <a:pt x="231542" y="4762"/>
                  </a:lnTo>
                  <a:lnTo>
                    <a:pt x="235257" y="1803"/>
                  </a:lnTo>
                  <a:lnTo>
                    <a:pt x="234400" y="660"/>
                  </a:lnTo>
                  <a:lnTo>
                    <a:pt x="233369" y="184"/>
                  </a:lnTo>
                  <a:lnTo>
                    <a:pt x="231542" y="0"/>
                  </a:lnTo>
                  <a:close/>
                </a:path>
                <a:path w="463550" h="463550">
                  <a:moveTo>
                    <a:pt x="232971" y="0"/>
                  </a:moveTo>
                  <a:lnTo>
                    <a:pt x="231542" y="0"/>
                  </a:lnTo>
                  <a:lnTo>
                    <a:pt x="233369" y="184"/>
                  </a:lnTo>
                  <a:lnTo>
                    <a:pt x="23297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6096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770804" y="5566096"/>
            <a:ext cx="84243" cy="179109"/>
          </a:xfrm>
          <a:prstGeom prst="rect">
            <a:avLst/>
          </a:prstGeom>
        </p:spPr>
        <p:txBody>
          <a:bodyPr vert="horz" wrap="square" lIns="0" tIns="24977" rIns="0" bIns="0" rtlCol="0">
            <a:spAutoFit/>
          </a:bodyPr>
          <a:lstStyle/>
          <a:p>
            <a:pPr marL="12701" marR="3387" lvl="0" indent="-4657" algn="l" defTabSz="609630" rtl="0" eaLnBrk="1" fontAlgn="auto" latinLnBrk="0" hangingPunct="1">
              <a:lnSpc>
                <a:spcPts val="627"/>
              </a:lnSpc>
              <a:spcBef>
                <a:spcPts val="197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633" b="0" i="0" u="none" strike="noStrike" kern="0" cap="none" spc="-33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 R</a:t>
            </a:r>
            <a:endParaRPr kumimoji="0" sz="633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55471" y="5423300"/>
            <a:ext cx="2827020" cy="604375"/>
          </a:xfrm>
          <a:prstGeom prst="rect">
            <a:avLst/>
          </a:prstGeom>
        </p:spPr>
        <p:txBody>
          <a:bodyPr vert="horz" wrap="square" lIns="0" tIns="52493" rIns="0" bIns="0" rtlCol="0">
            <a:spAutoFit/>
          </a:bodyPr>
          <a:lstStyle/>
          <a:p>
            <a:pPr marL="102875" marR="0" lvl="0" indent="0" algn="l" defTabSz="609630" rtl="0" eaLnBrk="1" fontAlgn="auto" latinLnBrk="0" hangingPunct="1">
              <a:lnSpc>
                <a:spcPct val="100000"/>
              </a:lnSpc>
              <a:spcBef>
                <a:spcPts val="413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33" b="1" i="0" u="none" strike="noStrike" kern="0" cap="none" spc="0" normalizeH="0" baseline="0" noProof="0" dirty="0">
                <a:ln>
                  <a:noFill/>
                </a:ln>
                <a:solidFill>
                  <a:srgbClr val="4542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by</a:t>
            </a:r>
            <a:r>
              <a:rPr kumimoji="0" sz="1833" b="1" i="0" u="none" strike="noStrike" kern="0" cap="none" spc="-7" normalizeH="0" baseline="0" noProof="0" dirty="0">
                <a:ln>
                  <a:noFill/>
                </a:ln>
                <a:solidFill>
                  <a:srgbClr val="4542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/>
            </a:r>
            <a:r>
              <a:rPr kumimoji="0" sz="1833" b="1" i="0" u="none" strike="noStrike" kern="0" cap="none" spc="0" normalizeH="0" baseline="0" noProof="0" dirty="0">
                <a:ln>
                  <a:noFill/>
                </a:ln>
                <a:solidFill>
                  <a:srgbClr val="4542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Mandadi</a:t>
            </a:r>
            <a:r>
              <a:rPr kumimoji="0" sz="1833" b="1" i="0" u="none" strike="noStrike" kern="0" cap="none" spc="-3" normalizeH="0" baseline="0" noProof="0" dirty="0">
                <a:ln>
                  <a:noFill/>
                </a:ln>
                <a:solidFill>
                  <a:srgbClr val="4542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/>
            </a:r>
            <a:r>
              <a:rPr kumimoji="0" sz="1833" b="1" i="0" u="none" strike="noStrike" kern="0" cap="none" spc="0" normalizeH="0" baseline="0" noProof="0" dirty="0">
                <a:ln>
                  <a:noFill/>
                </a:ln>
                <a:solidFill>
                  <a:srgbClr val="4542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Rohit</a:t>
            </a:r>
            <a:r>
              <a:rPr kumimoji="0" sz="1833" b="1" i="0" u="none" strike="noStrike" kern="0" cap="none" spc="-3" normalizeH="0" baseline="0" noProof="0" dirty="0">
                <a:ln>
                  <a:noFill/>
                </a:ln>
                <a:solidFill>
                  <a:srgbClr val="4542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/>
            </a:r>
            <a:r>
              <a:rPr kumimoji="0" sz="1833" b="1" i="0" u="none" strike="noStrike" kern="0" cap="none" spc="-7" normalizeH="0" baseline="0" noProof="0" dirty="0">
                <a:ln>
                  <a:noFill/>
                </a:ln>
                <a:solidFill>
                  <a:srgbClr val="4542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Reddy</a:t>
            </a:r>
            <a:endParaRPr kumimoji="0" sz="1833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8467" marR="0" lvl="0" indent="0" algn="l" defTabSz="609630" rtl="0" eaLnBrk="1" fontAlgn="auto" latinLnBrk="0" hangingPunct="1">
              <a:lnSpc>
                <a:spcPct val="100000"/>
              </a:lnSpc>
              <a:spcBef>
                <a:spcPts val="287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5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Internship</a:t>
            </a:r>
            <a:r>
              <a:rPr kumimoji="0" sz="1500" b="0" i="0" u="none" strike="noStrike" kern="0" cap="none" spc="-37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/>
            </a:r>
            <a:r>
              <a:rPr kumimoji="0" sz="15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ID:</a:t>
            </a:r>
            <a:r>
              <a:rPr kumimoji="0" sz="1500" b="0" i="0" u="none" strike="noStrike" kern="0" cap="none" spc="-33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/>
            </a:r>
            <a:r>
              <a:rPr kumimoji="0" sz="1500" b="0" i="0" u="none" strike="noStrike" kern="0" cap="none" spc="-7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UMIP278665</a:t>
            </a:r>
            <a:endParaRPr kumimoji="0" sz="15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</p:txBody>
      </p:sp>
      <p:sp>
        <p:nvSpPr>
          <p:cNvPr id="10" name="Diamond 9">
            <a:extLst>
              <a:ext uri="{FF2B5EF4-FFF2-40B4-BE49-F238E27FC236}">
                <a16:creationId xmlns:a16="http://schemas.microsoft.com/office/drawing/2014/main" id="{3E4B8AED-91FD-7B68-D73E-5A309759C0F7}"/>
              </a:ext>
            </a:extLst>
          </p:cNvPr>
          <p:cNvSpPr/>
          <p:nvPr/>
        </p:nvSpPr>
        <p:spPr>
          <a:xfrm>
            <a:off x="6263341" y="2494665"/>
            <a:ext cx="3100341" cy="1981200"/>
          </a:xfrm>
          <a:prstGeom prst="diamond">
            <a:avLst/>
          </a:prstGeom>
          <a:ln>
            <a:solidFill>
              <a:srgbClr val="0070C0"/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67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 Web Development Showcase</a:t>
            </a:r>
          </a:p>
        </p:txBody>
      </p:sp>
      <p:sp>
        <p:nvSpPr>
          <p:cNvPr id="11" name="Diamond 10">
            <a:extLst>
              <a:ext uri="{FF2B5EF4-FFF2-40B4-BE49-F238E27FC236}">
                <a16:creationId xmlns:a16="http://schemas.microsoft.com/office/drawing/2014/main" id="{6C32AD38-B50A-CC95-079B-58339DA6F2A4}"/>
              </a:ext>
            </a:extLst>
          </p:cNvPr>
          <p:cNvSpPr/>
          <p:nvPr/>
        </p:nvSpPr>
        <p:spPr>
          <a:xfrm>
            <a:off x="6764380" y="1387205"/>
            <a:ext cx="1416794" cy="812800"/>
          </a:xfrm>
          <a:prstGeom prst="diamond">
            <a:avLst/>
          </a:prstGeom>
          <a:solidFill>
            <a:srgbClr val="92D050"/>
          </a:solidFill>
          <a:ln>
            <a:solidFill>
              <a:srgbClr val="0070C0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33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Music Player</a:t>
            </a:r>
            <a:endParaRPr kumimoji="0" lang="en-IN" sz="1333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Diamond 11">
            <a:extLst>
              <a:ext uri="{FF2B5EF4-FFF2-40B4-BE49-F238E27FC236}">
                <a16:creationId xmlns:a16="http://schemas.microsoft.com/office/drawing/2014/main" id="{706C26DF-B02C-05E5-E6C6-D477D1B98499}"/>
              </a:ext>
            </a:extLst>
          </p:cNvPr>
          <p:cNvSpPr/>
          <p:nvPr/>
        </p:nvSpPr>
        <p:spPr>
          <a:xfrm>
            <a:off x="5639641" y="1381115"/>
            <a:ext cx="1373635" cy="812800"/>
          </a:xfrm>
          <a:prstGeom prst="diamond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33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Recipe Book</a:t>
            </a:r>
            <a:endParaRPr kumimoji="0" lang="en-IN" sz="1333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Diamond 12">
            <a:extLst>
              <a:ext uri="{FF2B5EF4-FFF2-40B4-BE49-F238E27FC236}">
                <a16:creationId xmlns:a16="http://schemas.microsoft.com/office/drawing/2014/main" id="{86BD3411-5DEC-95FF-0CF5-1492EB624752}"/>
              </a:ext>
            </a:extLst>
          </p:cNvPr>
          <p:cNvSpPr/>
          <p:nvPr/>
        </p:nvSpPr>
        <p:spPr>
          <a:xfrm>
            <a:off x="9296400" y="1416650"/>
            <a:ext cx="1525186" cy="812800"/>
          </a:xfrm>
          <a:prstGeom prst="diamond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rgbClr val="00B050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Info</a:t>
            </a:r>
          </a:p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Graphics</a:t>
            </a:r>
            <a:endParaRPr kumimoji="0" lang="en-IN" sz="12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Diamond 13">
            <a:extLst>
              <a:ext uri="{FF2B5EF4-FFF2-40B4-BE49-F238E27FC236}">
                <a16:creationId xmlns:a16="http://schemas.microsoft.com/office/drawing/2014/main" id="{CA06A9B7-09A0-A8C9-C29E-1276BC4C62B6}"/>
              </a:ext>
            </a:extLst>
          </p:cNvPr>
          <p:cNvSpPr/>
          <p:nvPr/>
        </p:nvSpPr>
        <p:spPr>
          <a:xfrm>
            <a:off x="7996491" y="1387205"/>
            <a:ext cx="1739856" cy="812800"/>
          </a:xfrm>
          <a:prstGeom prst="diamond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C00000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Interactive Resume</a:t>
            </a:r>
            <a:endParaRPr kumimoji="0" lang="en-IN" sz="12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Diamond 14">
            <a:extLst>
              <a:ext uri="{FF2B5EF4-FFF2-40B4-BE49-F238E27FC236}">
                <a16:creationId xmlns:a16="http://schemas.microsoft.com/office/drawing/2014/main" id="{2FF69CDF-8DCB-881B-9C0F-EB042402C594}"/>
              </a:ext>
            </a:extLst>
          </p:cNvPr>
          <p:cNvSpPr/>
          <p:nvPr/>
        </p:nvSpPr>
        <p:spPr>
          <a:xfrm>
            <a:off x="10576251" y="1409536"/>
            <a:ext cx="1463349" cy="812800"/>
          </a:xfrm>
          <a:prstGeom prst="diamond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Virtual Pet Simu</a:t>
            </a:r>
            <a:endParaRPr kumimoji="0" lang="en-IN" sz="12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Diamond 15">
            <a:extLst>
              <a:ext uri="{FF2B5EF4-FFF2-40B4-BE49-F238E27FC236}">
                <a16:creationId xmlns:a16="http://schemas.microsoft.com/office/drawing/2014/main" id="{926ABF10-4CEE-3016-2B17-F1601EB16E01}"/>
              </a:ext>
            </a:extLst>
          </p:cNvPr>
          <p:cNvSpPr/>
          <p:nvPr/>
        </p:nvSpPr>
        <p:spPr>
          <a:xfrm>
            <a:off x="6655989" y="438678"/>
            <a:ext cx="1525186" cy="812800"/>
          </a:xfrm>
          <a:prstGeom prst="diamond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My Portfolio </a:t>
            </a:r>
          </a:p>
        </p:txBody>
      </p:sp>
      <p:sp>
        <p:nvSpPr>
          <p:cNvPr id="17" name="Diamond 16">
            <a:extLst>
              <a:ext uri="{FF2B5EF4-FFF2-40B4-BE49-F238E27FC236}">
                <a16:creationId xmlns:a16="http://schemas.microsoft.com/office/drawing/2014/main" id="{FF4F3B57-EBE3-1250-84B1-1DD391DC3AC5}"/>
              </a:ext>
            </a:extLst>
          </p:cNvPr>
          <p:cNvSpPr/>
          <p:nvPr/>
        </p:nvSpPr>
        <p:spPr>
          <a:xfrm>
            <a:off x="5639641" y="425859"/>
            <a:ext cx="1361155" cy="812800"/>
          </a:xfrm>
          <a:prstGeom prst="diamond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333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Tic-Tac-Toe</a:t>
            </a:r>
          </a:p>
        </p:txBody>
      </p:sp>
      <p:sp>
        <p:nvSpPr>
          <p:cNvPr id="18" name="Diamond 17">
            <a:extLst>
              <a:ext uri="{FF2B5EF4-FFF2-40B4-BE49-F238E27FC236}">
                <a16:creationId xmlns:a16="http://schemas.microsoft.com/office/drawing/2014/main" id="{1A404E59-5AB4-9A40-C99A-1D53F4846D8E}"/>
              </a:ext>
            </a:extLst>
          </p:cNvPr>
          <p:cNvSpPr/>
          <p:nvPr/>
        </p:nvSpPr>
        <p:spPr>
          <a:xfrm>
            <a:off x="9051065" y="443106"/>
            <a:ext cx="1525187" cy="812800"/>
          </a:xfrm>
          <a:prstGeom prst="diamond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To-Do App</a:t>
            </a:r>
            <a:endParaRPr kumimoji="0" lang="en-IN" sz="12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Diamond 18">
            <a:extLst>
              <a:ext uri="{FF2B5EF4-FFF2-40B4-BE49-F238E27FC236}">
                <a16:creationId xmlns:a16="http://schemas.microsoft.com/office/drawing/2014/main" id="{A93B10D7-9325-27C7-ABA3-3A6D76F8950B}"/>
              </a:ext>
            </a:extLst>
          </p:cNvPr>
          <p:cNvSpPr/>
          <p:nvPr/>
        </p:nvSpPr>
        <p:spPr>
          <a:xfrm>
            <a:off x="7814757" y="431949"/>
            <a:ext cx="1525187" cy="812800"/>
          </a:xfrm>
          <a:prstGeom prst="diamond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UY" alt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Weather App</a:t>
            </a:r>
            <a:endParaRPr kumimoji="0" lang="en-IN" sz="12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Diamond 19">
            <a:extLst>
              <a:ext uri="{FF2B5EF4-FFF2-40B4-BE49-F238E27FC236}">
                <a16:creationId xmlns:a16="http://schemas.microsoft.com/office/drawing/2014/main" id="{4A88158E-0EA2-2DEA-9FEE-734F8DBEB80B}"/>
              </a:ext>
            </a:extLst>
          </p:cNvPr>
          <p:cNvSpPr/>
          <p:nvPr/>
        </p:nvSpPr>
        <p:spPr>
          <a:xfrm>
            <a:off x="10209834" y="452323"/>
            <a:ext cx="1982166" cy="812800"/>
          </a:xfrm>
          <a:prstGeom prst="diamond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33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Basic Calculator</a:t>
            </a:r>
            <a:endParaRPr kumimoji="0" lang="en-IN" sz="1333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Diamond 20">
            <a:extLst>
              <a:ext uri="{FF2B5EF4-FFF2-40B4-BE49-F238E27FC236}">
                <a16:creationId xmlns:a16="http://schemas.microsoft.com/office/drawing/2014/main" id="{41912D86-38FD-3EF7-395E-B99EBC22D62C}"/>
              </a:ext>
            </a:extLst>
          </p:cNvPr>
          <p:cNvSpPr/>
          <p:nvPr/>
        </p:nvSpPr>
        <p:spPr>
          <a:xfrm>
            <a:off x="6832121" y="4662642"/>
            <a:ext cx="1696528" cy="812800"/>
          </a:xfrm>
          <a:prstGeom prst="diamond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Interactive Quiz</a:t>
            </a:r>
            <a:endParaRPr kumimoji="0" lang="en-IN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Diamond 21">
            <a:extLst>
              <a:ext uri="{FF2B5EF4-FFF2-40B4-BE49-F238E27FC236}">
                <a16:creationId xmlns:a16="http://schemas.microsoft.com/office/drawing/2014/main" id="{0BB02CFA-D5DE-4EF2-9937-553144D8A107}"/>
              </a:ext>
            </a:extLst>
          </p:cNvPr>
          <p:cNvSpPr/>
          <p:nvPr/>
        </p:nvSpPr>
        <p:spPr>
          <a:xfrm>
            <a:off x="5621437" y="4680872"/>
            <a:ext cx="1497785" cy="812800"/>
          </a:xfrm>
          <a:prstGeom prst="diamond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Memory Card Game</a:t>
            </a:r>
            <a:endParaRPr kumimoji="0" lang="en-IN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" name="Diamond 22">
            <a:extLst>
              <a:ext uri="{FF2B5EF4-FFF2-40B4-BE49-F238E27FC236}">
                <a16:creationId xmlns:a16="http://schemas.microsoft.com/office/drawing/2014/main" id="{997F683A-88B7-7652-3A96-463D63EC080C}"/>
              </a:ext>
            </a:extLst>
          </p:cNvPr>
          <p:cNvSpPr/>
          <p:nvPr/>
        </p:nvSpPr>
        <p:spPr>
          <a:xfrm>
            <a:off x="9363681" y="4621657"/>
            <a:ext cx="1583370" cy="812800"/>
          </a:xfrm>
          <a:prstGeom prst="diamond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Blog Website</a:t>
            </a:r>
            <a:endParaRPr kumimoji="0" lang="en-IN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" name="Diamond 23">
            <a:extLst>
              <a:ext uri="{FF2B5EF4-FFF2-40B4-BE49-F238E27FC236}">
                <a16:creationId xmlns:a16="http://schemas.microsoft.com/office/drawing/2014/main" id="{90A7FA8F-C057-BDF8-0F28-469389192083}"/>
              </a:ext>
            </a:extLst>
          </p:cNvPr>
          <p:cNvSpPr/>
          <p:nvPr/>
        </p:nvSpPr>
        <p:spPr>
          <a:xfrm>
            <a:off x="7996491" y="4664018"/>
            <a:ext cx="1786190" cy="812800"/>
          </a:xfrm>
          <a:prstGeom prst="diamond">
            <a:avLst/>
          </a:prstGeom>
          <a:solidFill>
            <a:schemeClr val="accent2"/>
          </a:solidFill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Countdown Timer</a:t>
            </a:r>
            <a:endParaRPr kumimoji="0" lang="en-IN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5" name="Diamond 24">
            <a:extLst>
              <a:ext uri="{FF2B5EF4-FFF2-40B4-BE49-F238E27FC236}">
                <a16:creationId xmlns:a16="http://schemas.microsoft.com/office/drawing/2014/main" id="{60CAEF94-9B77-3979-E633-B069BB1EE879}"/>
              </a:ext>
            </a:extLst>
          </p:cNvPr>
          <p:cNvSpPr/>
          <p:nvPr/>
        </p:nvSpPr>
        <p:spPr>
          <a:xfrm>
            <a:off x="10617713" y="4610499"/>
            <a:ext cx="1348911" cy="812800"/>
          </a:xfrm>
          <a:prstGeom prst="diamond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Virtual Art gallery</a:t>
            </a:r>
            <a:endParaRPr kumimoji="0" lang="en-IN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" name="Diamond 25">
            <a:extLst>
              <a:ext uri="{FF2B5EF4-FFF2-40B4-BE49-F238E27FC236}">
                <a16:creationId xmlns:a16="http://schemas.microsoft.com/office/drawing/2014/main" id="{CE3BA1F3-5E4C-1801-39F6-1CCF35C5302D}"/>
              </a:ext>
            </a:extLst>
          </p:cNvPr>
          <p:cNvSpPr/>
          <p:nvPr/>
        </p:nvSpPr>
        <p:spPr>
          <a:xfrm>
            <a:off x="6714489" y="5708276"/>
            <a:ext cx="1810303" cy="812800"/>
          </a:xfrm>
          <a:prstGeom prst="diamond">
            <a:avLst/>
          </a:prstGeom>
          <a:solidFill>
            <a:srgbClr val="00808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Interactive Map</a:t>
            </a:r>
            <a:endParaRPr kumimoji="0" lang="en-IN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7" name="Diamond 26">
            <a:extLst>
              <a:ext uri="{FF2B5EF4-FFF2-40B4-BE49-F238E27FC236}">
                <a16:creationId xmlns:a16="http://schemas.microsoft.com/office/drawing/2014/main" id="{E70CC618-6907-633A-0575-AAAB30AA88B7}"/>
              </a:ext>
            </a:extLst>
          </p:cNvPr>
          <p:cNvSpPr/>
          <p:nvPr/>
        </p:nvSpPr>
        <p:spPr>
          <a:xfrm>
            <a:off x="5529060" y="5727012"/>
            <a:ext cx="1703668" cy="812800"/>
          </a:xfrm>
          <a:prstGeom prst="diamond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Interactive Story telling</a:t>
            </a:r>
            <a:endParaRPr kumimoji="0" lang="en-IN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8" name="Diamond 27">
            <a:extLst>
              <a:ext uri="{FF2B5EF4-FFF2-40B4-BE49-F238E27FC236}">
                <a16:creationId xmlns:a16="http://schemas.microsoft.com/office/drawing/2014/main" id="{CCBB33DD-4D9F-88D3-2A5D-5366E076EF4E}"/>
              </a:ext>
            </a:extLst>
          </p:cNvPr>
          <p:cNvSpPr/>
          <p:nvPr/>
        </p:nvSpPr>
        <p:spPr>
          <a:xfrm>
            <a:off x="9121586" y="5745748"/>
            <a:ext cx="1496127" cy="812800"/>
          </a:xfrm>
          <a:prstGeom prst="diamond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Expense Tracker</a:t>
            </a:r>
            <a:endParaRPr kumimoji="0" lang="en-IN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" name="Diamond 28">
            <a:extLst>
              <a:ext uri="{FF2B5EF4-FFF2-40B4-BE49-F238E27FC236}">
                <a16:creationId xmlns:a16="http://schemas.microsoft.com/office/drawing/2014/main" id="{0C100D27-05D1-DF12-4BE3-E2A1799CCFE9}"/>
              </a:ext>
            </a:extLst>
          </p:cNvPr>
          <p:cNvSpPr/>
          <p:nvPr/>
        </p:nvSpPr>
        <p:spPr>
          <a:xfrm>
            <a:off x="8038971" y="5727012"/>
            <a:ext cx="1373635" cy="812800"/>
          </a:xfrm>
          <a:prstGeom prst="diamond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Image Slider</a:t>
            </a:r>
            <a:endParaRPr kumimoji="0" lang="en-IN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0" name="Diamond 29">
            <a:extLst>
              <a:ext uri="{FF2B5EF4-FFF2-40B4-BE49-F238E27FC236}">
                <a16:creationId xmlns:a16="http://schemas.microsoft.com/office/drawing/2014/main" id="{0FBB4F89-4902-6B95-ACFE-A0D3090F31EB}"/>
              </a:ext>
            </a:extLst>
          </p:cNvPr>
          <p:cNvSpPr/>
          <p:nvPr/>
        </p:nvSpPr>
        <p:spPr>
          <a:xfrm>
            <a:off x="10342997" y="5681110"/>
            <a:ext cx="1810303" cy="812800"/>
          </a:xfrm>
          <a:prstGeom prst="diamond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Chat Application</a:t>
            </a:r>
            <a:endParaRPr kumimoji="0" lang="en-IN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1" name="Diamond 30">
            <a:extLst>
              <a:ext uri="{FF2B5EF4-FFF2-40B4-BE49-F238E27FC236}">
                <a16:creationId xmlns:a16="http://schemas.microsoft.com/office/drawing/2014/main" id="{8B88D038-8191-6B4D-70A2-F91C1361F04C}"/>
              </a:ext>
            </a:extLst>
          </p:cNvPr>
          <p:cNvSpPr/>
          <p:nvPr/>
        </p:nvSpPr>
        <p:spPr>
          <a:xfrm>
            <a:off x="9563100" y="2480390"/>
            <a:ext cx="1398185" cy="812800"/>
          </a:xfrm>
          <a:prstGeom prst="diamond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2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3" name="Diamond 32">
            <a:extLst>
              <a:ext uri="{FF2B5EF4-FFF2-40B4-BE49-F238E27FC236}">
                <a16:creationId xmlns:a16="http://schemas.microsoft.com/office/drawing/2014/main" id="{B63879B7-10EF-03B1-01B0-F110EEC142D0}"/>
              </a:ext>
            </a:extLst>
          </p:cNvPr>
          <p:cNvSpPr/>
          <p:nvPr/>
        </p:nvSpPr>
        <p:spPr>
          <a:xfrm>
            <a:off x="10821586" y="2476103"/>
            <a:ext cx="1218014" cy="812800"/>
          </a:xfrm>
          <a:prstGeom prst="diamond">
            <a:avLst/>
          </a:prstGeom>
          <a:solidFill>
            <a:srgbClr val="FF339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2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4" name="Diamond 33">
            <a:extLst>
              <a:ext uri="{FF2B5EF4-FFF2-40B4-BE49-F238E27FC236}">
                <a16:creationId xmlns:a16="http://schemas.microsoft.com/office/drawing/2014/main" id="{D8EBEB6B-7D5D-A3C7-E8D8-287777D7D493}"/>
              </a:ext>
            </a:extLst>
          </p:cNvPr>
          <p:cNvSpPr/>
          <p:nvPr/>
        </p:nvSpPr>
        <p:spPr>
          <a:xfrm>
            <a:off x="9563100" y="3596501"/>
            <a:ext cx="1342758" cy="812800"/>
          </a:xfrm>
          <a:prstGeom prst="diamond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2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6" name="Diamond 35">
            <a:extLst>
              <a:ext uri="{FF2B5EF4-FFF2-40B4-BE49-F238E27FC236}">
                <a16:creationId xmlns:a16="http://schemas.microsoft.com/office/drawing/2014/main" id="{9E1B065C-9A02-BCFE-4C97-B44ED4024033}"/>
              </a:ext>
            </a:extLst>
          </p:cNvPr>
          <p:cNvSpPr/>
          <p:nvPr/>
        </p:nvSpPr>
        <p:spPr>
          <a:xfrm>
            <a:off x="10737316" y="3572477"/>
            <a:ext cx="1255045" cy="812800"/>
          </a:xfrm>
          <a:prstGeom prst="diamond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2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1736F7-ED71-D841-45B0-0051CA3EDE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Triangle 3">
            <a:extLst>
              <a:ext uri="{FF2B5EF4-FFF2-40B4-BE49-F238E27FC236}">
                <a16:creationId xmlns:a16="http://schemas.microsoft.com/office/drawing/2014/main" id="{F2B2320B-7B64-145F-64EE-599696CD6806}"/>
              </a:ext>
            </a:extLst>
          </p:cNvPr>
          <p:cNvSpPr/>
          <p:nvPr/>
        </p:nvSpPr>
        <p:spPr>
          <a:xfrm>
            <a:off x="218536" y="1823048"/>
            <a:ext cx="4146430" cy="4819291"/>
          </a:xfrm>
          <a:prstGeom prst="rtTriangle">
            <a:avLst/>
          </a:prstGeom>
          <a:solidFill>
            <a:srgbClr val="87F5B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0A0C3D2E-67D3-2FDF-2247-6B83F302C02D}"/>
              </a:ext>
            </a:extLst>
          </p:cNvPr>
          <p:cNvSpPr/>
          <p:nvPr/>
        </p:nvSpPr>
        <p:spPr>
          <a:xfrm rot="10800000">
            <a:off x="7780258" y="188671"/>
            <a:ext cx="4147200" cy="4820400"/>
          </a:xfrm>
          <a:prstGeom prst="rtTriangle">
            <a:avLst/>
          </a:prstGeom>
          <a:solidFill>
            <a:srgbClr val="E7F71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B0B5F2-71B2-BDD8-93E8-3367BC67B978}"/>
              </a:ext>
            </a:extLst>
          </p:cNvPr>
          <p:cNvSpPr txBox="1"/>
          <p:nvPr/>
        </p:nvSpPr>
        <p:spPr>
          <a:xfrm>
            <a:off x="747623" y="335793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Live Demo</a:t>
            </a:r>
          </a:p>
          <a:p>
            <a:r>
              <a:rPr lang="en-US" dirty="0"/>
              <a:t>Preview of the Countdown Timer in action</a:t>
            </a:r>
            <a:endParaRPr lang="en-IN" dirty="0"/>
          </a:p>
        </p:txBody>
      </p:sp>
      <p:pic>
        <p:nvPicPr>
          <p:cNvPr id="5" name="Screen Recording 2025-04-15 082058">
            <a:hlinkClick r:id="" action="ppaction://media"/>
            <a:extLst>
              <a:ext uri="{FF2B5EF4-FFF2-40B4-BE49-F238E27FC236}">
                <a16:creationId xmlns:a16="http://schemas.microsoft.com/office/drawing/2014/main" id="{681F2B9D-CB2B-72CC-C509-44F6FBF5256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266595" y="1207758"/>
            <a:ext cx="5905500" cy="4829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876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189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A81045-23F9-31EA-E1F2-0EAF1EB505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Triangle 3">
            <a:extLst>
              <a:ext uri="{FF2B5EF4-FFF2-40B4-BE49-F238E27FC236}">
                <a16:creationId xmlns:a16="http://schemas.microsoft.com/office/drawing/2014/main" id="{5237D1AF-4743-5117-3157-6A76E833D622}"/>
              </a:ext>
            </a:extLst>
          </p:cNvPr>
          <p:cNvSpPr/>
          <p:nvPr/>
        </p:nvSpPr>
        <p:spPr>
          <a:xfrm>
            <a:off x="218536" y="1823048"/>
            <a:ext cx="4146430" cy="4819291"/>
          </a:xfrm>
          <a:prstGeom prst="rtTriangle">
            <a:avLst/>
          </a:prstGeom>
          <a:solidFill>
            <a:srgbClr val="87F5B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F82CD5F5-D2CE-9DA4-9BA4-788A9B7E051F}"/>
              </a:ext>
            </a:extLst>
          </p:cNvPr>
          <p:cNvSpPr/>
          <p:nvPr/>
        </p:nvSpPr>
        <p:spPr>
          <a:xfrm rot="10800000">
            <a:off x="7780258" y="188671"/>
            <a:ext cx="4147200" cy="4820400"/>
          </a:xfrm>
          <a:prstGeom prst="rtTriangle">
            <a:avLst/>
          </a:prstGeom>
          <a:solidFill>
            <a:srgbClr val="E7F71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F37962-86C5-1E5D-218F-84539A63982A}"/>
              </a:ext>
            </a:extLst>
          </p:cNvPr>
          <p:cNvSpPr txBox="1"/>
          <p:nvPr/>
        </p:nvSpPr>
        <p:spPr>
          <a:xfrm>
            <a:off x="920150" y="387567"/>
            <a:ext cx="8223849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400" b="1" dirty="0"/>
              <a:t>Conclusion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We successfully built a </a:t>
            </a:r>
            <a:r>
              <a:rPr lang="en-US" b="1" dirty="0"/>
              <a:t>functional countdown timer</a:t>
            </a:r>
            <a:r>
              <a:rPr lang="en-US" dirty="0"/>
              <a:t> using </a:t>
            </a:r>
            <a:r>
              <a:rPr lang="en-US" b="1" dirty="0"/>
              <a:t>HTML, CSS, and JavaScript</a:t>
            </a:r>
            <a:r>
              <a:rPr lang="en-US" dirty="0"/>
              <a:t>.</a:t>
            </a:r>
          </a:p>
          <a:p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The timer dynamically updates every second and displays time in a readable format.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This is a </a:t>
            </a:r>
            <a:r>
              <a:rPr lang="en-US" b="1" dirty="0"/>
              <a:t>versatile and reusable component</a:t>
            </a:r>
            <a:r>
              <a:rPr lang="en-US" dirty="0"/>
              <a:t> for many web applications.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FD0C359-ACDB-7D4A-99D4-D879950F0103}"/>
              </a:ext>
            </a:extLst>
          </p:cNvPr>
          <p:cNvSpPr txBox="1"/>
          <p:nvPr/>
        </p:nvSpPr>
        <p:spPr>
          <a:xfrm>
            <a:off x="920150" y="2598870"/>
            <a:ext cx="7297946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400" b="1" dirty="0"/>
              <a:t>Future Enhancements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User Input Support</a:t>
            </a:r>
            <a:endParaRPr lang="en-US" dirty="0"/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Allow users to set their own target date/time via a form.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Sound or Alert</a:t>
            </a:r>
            <a:endParaRPr lang="en-US" dirty="0"/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Play a sound or show a pop-up when the timer hits zero.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Responsive Design</a:t>
            </a:r>
            <a:endParaRPr lang="en-US" dirty="0"/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Optimize the layout for mobile and tablet screens.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Theming Options</a:t>
            </a:r>
            <a:endParaRPr lang="en-US" dirty="0"/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Add dark mode or custom color themes.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Multiple Timers</a:t>
            </a:r>
            <a:endParaRPr lang="en-US" dirty="0"/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Support displaying multiple countdowns on one page.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Local Storage / Save State</a:t>
            </a:r>
            <a:endParaRPr lang="en-US" dirty="0"/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Preserve timer progress if the user refreshes or revisits the page.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D7C35E4-56DD-DDBC-F1F4-8B877519A9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5513" y="178279"/>
            <a:ext cx="2201946" cy="1759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857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E103AB-F63E-D183-4F13-7B0CC10121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Triangle 3">
            <a:extLst>
              <a:ext uri="{FF2B5EF4-FFF2-40B4-BE49-F238E27FC236}">
                <a16:creationId xmlns:a16="http://schemas.microsoft.com/office/drawing/2014/main" id="{81B79DF0-5AB2-0BDE-3FDB-692B097322D6}"/>
              </a:ext>
            </a:extLst>
          </p:cNvPr>
          <p:cNvSpPr/>
          <p:nvPr/>
        </p:nvSpPr>
        <p:spPr>
          <a:xfrm>
            <a:off x="218536" y="1823048"/>
            <a:ext cx="4146430" cy="4819291"/>
          </a:xfrm>
          <a:prstGeom prst="rtTriangle">
            <a:avLst/>
          </a:prstGeom>
          <a:solidFill>
            <a:srgbClr val="87F5B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F3CFA02A-E91B-10B3-D0C1-A65AA6DC5548}"/>
              </a:ext>
            </a:extLst>
          </p:cNvPr>
          <p:cNvSpPr/>
          <p:nvPr/>
        </p:nvSpPr>
        <p:spPr>
          <a:xfrm rot="10800000">
            <a:off x="7780258" y="188671"/>
            <a:ext cx="4147200" cy="4820400"/>
          </a:xfrm>
          <a:prstGeom prst="rtTriangle">
            <a:avLst/>
          </a:prstGeom>
          <a:solidFill>
            <a:srgbClr val="E7F71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0DFB3B-186C-3233-CF20-FB8F80988222}"/>
              </a:ext>
            </a:extLst>
          </p:cNvPr>
          <p:cNvSpPr txBox="1"/>
          <p:nvPr/>
        </p:nvSpPr>
        <p:spPr>
          <a:xfrm>
            <a:off x="920150" y="387567"/>
            <a:ext cx="822384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400" b="1" dirty="0"/>
              <a:t>Social Media Links: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110359-8F3B-6899-252B-0035B09A68E8}"/>
              </a:ext>
            </a:extLst>
          </p:cNvPr>
          <p:cNvSpPr txBox="1"/>
          <p:nvPr/>
        </p:nvSpPr>
        <p:spPr>
          <a:xfrm>
            <a:off x="920150" y="1058173"/>
            <a:ext cx="729794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dirty="0"/>
              <a:t>Website Link :    https://prismatic-licorice-39f5da.netlify.app/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US" dirty="0"/>
              <a:t>GitHub Link :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BBD2BC3-4148-6EFB-BA00-148F3F7398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5513" y="178279"/>
            <a:ext cx="2201946" cy="175978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9A1ED97-C0D9-67E7-C996-1ED8BFCAEEA6}"/>
              </a:ext>
            </a:extLst>
          </p:cNvPr>
          <p:cNvSpPr txBox="1"/>
          <p:nvPr/>
        </p:nvSpPr>
        <p:spPr>
          <a:xfrm>
            <a:off x="2415396" y="1499882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https://github.com/Mandadi2002/Unified-Mentor-FED/tree/main/Project-13%20CountDown%20Timer</a:t>
            </a:r>
          </a:p>
        </p:txBody>
      </p:sp>
    </p:spTree>
    <p:extLst>
      <p:ext uri="{BB962C8B-B14F-4D97-AF65-F5344CB8AC3E}">
        <p14:creationId xmlns:p14="http://schemas.microsoft.com/office/powerpoint/2010/main" val="24060754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6C2993-174E-3D2B-858D-A68271C915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Triangle 3">
            <a:extLst>
              <a:ext uri="{FF2B5EF4-FFF2-40B4-BE49-F238E27FC236}">
                <a16:creationId xmlns:a16="http://schemas.microsoft.com/office/drawing/2014/main" id="{1FC4D555-A6B8-4CF0-4CC3-AA9711F879E4}"/>
              </a:ext>
            </a:extLst>
          </p:cNvPr>
          <p:cNvSpPr/>
          <p:nvPr/>
        </p:nvSpPr>
        <p:spPr>
          <a:xfrm>
            <a:off x="218536" y="1823048"/>
            <a:ext cx="4146430" cy="4819291"/>
          </a:xfrm>
          <a:prstGeom prst="rtTriangle">
            <a:avLst/>
          </a:prstGeom>
          <a:solidFill>
            <a:srgbClr val="87F5B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0E787120-83B8-011D-D176-44AAFB77CA88}"/>
              </a:ext>
            </a:extLst>
          </p:cNvPr>
          <p:cNvSpPr/>
          <p:nvPr/>
        </p:nvSpPr>
        <p:spPr>
          <a:xfrm rot="10800000">
            <a:off x="7780258" y="188671"/>
            <a:ext cx="4147200" cy="4820400"/>
          </a:xfrm>
          <a:prstGeom prst="rtTriangle">
            <a:avLst/>
          </a:prstGeom>
          <a:solidFill>
            <a:srgbClr val="E7F71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EBFCB7E-5672-B596-E27C-5F3F697B09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4931" y="638355"/>
            <a:ext cx="6088081" cy="5470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408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BA1EF5-205D-4A6A-0B48-5B13E2A313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Triangle 3">
            <a:extLst>
              <a:ext uri="{FF2B5EF4-FFF2-40B4-BE49-F238E27FC236}">
                <a16:creationId xmlns:a16="http://schemas.microsoft.com/office/drawing/2014/main" id="{7B6CA136-F936-364A-88F0-978663EDE978}"/>
              </a:ext>
            </a:extLst>
          </p:cNvPr>
          <p:cNvSpPr/>
          <p:nvPr/>
        </p:nvSpPr>
        <p:spPr>
          <a:xfrm>
            <a:off x="218536" y="1823048"/>
            <a:ext cx="4146430" cy="4819291"/>
          </a:xfrm>
          <a:prstGeom prst="rtTriangle">
            <a:avLst/>
          </a:prstGeom>
          <a:solidFill>
            <a:srgbClr val="87F5B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59C3B8AA-C57A-D985-0D96-215F1E8B38CF}"/>
              </a:ext>
            </a:extLst>
          </p:cNvPr>
          <p:cNvSpPr/>
          <p:nvPr/>
        </p:nvSpPr>
        <p:spPr>
          <a:xfrm rot="10800000">
            <a:off x="7780258" y="188671"/>
            <a:ext cx="4147200" cy="4820400"/>
          </a:xfrm>
          <a:prstGeom prst="rtTriangle">
            <a:avLst/>
          </a:prstGeom>
          <a:solidFill>
            <a:srgbClr val="E7F71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E81376-8894-28D2-0879-FB1B4672A31A}"/>
              </a:ext>
            </a:extLst>
          </p:cNvPr>
          <p:cNvSpPr txBox="1"/>
          <p:nvPr/>
        </p:nvSpPr>
        <p:spPr>
          <a:xfrm>
            <a:off x="626852" y="416307"/>
            <a:ext cx="60960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/>
              <a:t>Project Title: Countdown Timer in HTML, CSS, and JavaScript</a:t>
            </a:r>
            <a:endParaRPr lang="en-IN" sz="36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110F418-6795-4C3E-D3E8-6FE5013EBE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1359" y="2408033"/>
            <a:ext cx="5001153" cy="39969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25589CF-64FE-161E-94A5-CF964582BB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096" y="5576370"/>
            <a:ext cx="3060457" cy="731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996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Triangle 3">
            <a:extLst>
              <a:ext uri="{FF2B5EF4-FFF2-40B4-BE49-F238E27FC236}">
                <a16:creationId xmlns:a16="http://schemas.microsoft.com/office/drawing/2014/main" id="{27FFEEA3-DAB2-2904-E5D6-6D3447CF28F9}"/>
              </a:ext>
            </a:extLst>
          </p:cNvPr>
          <p:cNvSpPr/>
          <p:nvPr/>
        </p:nvSpPr>
        <p:spPr>
          <a:xfrm>
            <a:off x="218536" y="1823048"/>
            <a:ext cx="4146430" cy="4819291"/>
          </a:xfrm>
          <a:prstGeom prst="rtTriangle">
            <a:avLst/>
          </a:prstGeom>
          <a:solidFill>
            <a:srgbClr val="87F5B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6BF42F5B-2235-6470-BE48-EC64409D5420}"/>
              </a:ext>
            </a:extLst>
          </p:cNvPr>
          <p:cNvSpPr/>
          <p:nvPr/>
        </p:nvSpPr>
        <p:spPr>
          <a:xfrm rot="10800000">
            <a:off x="7780258" y="188671"/>
            <a:ext cx="4147200" cy="4820400"/>
          </a:xfrm>
          <a:prstGeom prst="rtTriangle">
            <a:avLst/>
          </a:prstGeom>
          <a:solidFill>
            <a:srgbClr val="E7F71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18CD4A-0AC8-97F4-D2AB-AA0A5627D8F6}"/>
              </a:ext>
            </a:extLst>
          </p:cNvPr>
          <p:cNvSpPr txBox="1"/>
          <p:nvPr/>
        </p:nvSpPr>
        <p:spPr>
          <a:xfrm>
            <a:off x="1115683" y="150609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dirty="0">
                <a:solidFill>
                  <a:srgbClr val="FF0000"/>
                </a:solidFill>
              </a:rPr>
              <a:t>Introduction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18FC44E-AE42-4AD3-B4B5-5A1374DFD3AB}"/>
              </a:ext>
            </a:extLst>
          </p:cNvPr>
          <p:cNvSpPr txBox="1"/>
          <p:nvPr/>
        </p:nvSpPr>
        <p:spPr>
          <a:xfrm>
            <a:off x="897146" y="649236"/>
            <a:ext cx="8603412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A countdown timer </a:t>
            </a:r>
            <a:r>
              <a:rPr lang="en-US" sz="2800" dirty="0"/>
              <a:t>is a clock that counts down from a set time to zero. It is a useful tool often used to create urgency, build anticipation, or indicate the remaining time for an event or deadline. In this project, we implement a dynamic countdown timer using core web technologies—HTML, CSS, and JavaScript.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EC3C07D-A248-B2DE-7918-A654BFEF9CFB}"/>
              </a:ext>
            </a:extLst>
          </p:cNvPr>
          <p:cNvSpPr txBox="1"/>
          <p:nvPr/>
        </p:nvSpPr>
        <p:spPr>
          <a:xfrm>
            <a:off x="1190445" y="3388794"/>
            <a:ext cx="9017479" cy="28038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Purpose of a Countdown Timer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To build anticipation for an upcoming event or deadline.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To remind users how much time is left before something starts or ends.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To create urgency, often used in marketing for limited-time offers.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7D3BF49-695A-1870-B714-5A145309EA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32144" y="163598"/>
            <a:ext cx="2184535" cy="1739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857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FBDF33-E375-1D43-8032-30E607A3CF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Triangle 3">
            <a:extLst>
              <a:ext uri="{FF2B5EF4-FFF2-40B4-BE49-F238E27FC236}">
                <a16:creationId xmlns:a16="http://schemas.microsoft.com/office/drawing/2014/main" id="{75FA8264-E436-F9BD-4544-DCBA3D70BC65}"/>
              </a:ext>
            </a:extLst>
          </p:cNvPr>
          <p:cNvSpPr/>
          <p:nvPr/>
        </p:nvSpPr>
        <p:spPr>
          <a:xfrm>
            <a:off x="218536" y="1823048"/>
            <a:ext cx="4146430" cy="4819291"/>
          </a:xfrm>
          <a:prstGeom prst="rtTriangle">
            <a:avLst/>
          </a:prstGeom>
          <a:solidFill>
            <a:srgbClr val="87F5B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F2E710E8-427A-5CF1-BA6A-CB173BE262C0}"/>
              </a:ext>
            </a:extLst>
          </p:cNvPr>
          <p:cNvSpPr/>
          <p:nvPr/>
        </p:nvSpPr>
        <p:spPr>
          <a:xfrm rot="10800000">
            <a:off x="7780258" y="188671"/>
            <a:ext cx="4147200" cy="4820400"/>
          </a:xfrm>
          <a:prstGeom prst="rtTriangle">
            <a:avLst/>
          </a:prstGeom>
          <a:solidFill>
            <a:srgbClr val="E7F71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41C218-A106-448E-1CB3-272C6BF0B312}"/>
              </a:ext>
            </a:extLst>
          </p:cNvPr>
          <p:cNvSpPr txBox="1"/>
          <p:nvPr/>
        </p:nvSpPr>
        <p:spPr>
          <a:xfrm>
            <a:off x="1316966" y="1570339"/>
            <a:ext cx="6096000" cy="2126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Product launches (e.g., “Launching in 3 days!”)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Online sales (“Sale ends in 1 hour!”)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Events and webinars (e.g., conference countdown)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 portals or quiz apps (time-bound tests)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Maintenance pages (“We’ll be back in...”)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0E4C4B-1C62-7119-42BA-FB35E1C4D2A7}"/>
              </a:ext>
            </a:extLst>
          </p:cNvPr>
          <p:cNvSpPr txBox="1"/>
          <p:nvPr/>
        </p:nvSpPr>
        <p:spPr>
          <a:xfrm>
            <a:off x="1138685" y="659155"/>
            <a:ext cx="846538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✅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Examples of Where Countdown Timers Are Used: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F78CE64-D7E6-566E-5ACC-1F9ADA2681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4423" y="228809"/>
            <a:ext cx="2167648" cy="1726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65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E6535B-193E-43A9-1AB3-F07D20E0F8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Triangle 3">
            <a:extLst>
              <a:ext uri="{FF2B5EF4-FFF2-40B4-BE49-F238E27FC236}">
                <a16:creationId xmlns:a16="http://schemas.microsoft.com/office/drawing/2014/main" id="{95A18595-EF46-DE44-70C8-84A83FB38710}"/>
              </a:ext>
            </a:extLst>
          </p:cNvPr>
          <p:cNvSpPr/>
          <p:nvPr/>
        </p:nvSpPr>
        <p:spPr>
          <a:xfrm>
            <a:off x="218536" y="1823048"/>
            <a:ext cx="4146430" cy="4819291"/>
          </a:xfrm>
          <a:prstGeom prst="rtTriangle">
            <a:avLst/>
          </a:prstGeom>
          <a:solidFill>
            <a:srgbClr val="87F5B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F423BA12-5253-7B98-84A2-70EC75122244}"/>
              </a:ext>
            </a:extLst>
          </p:cNvPr>
          <p:cNvSpPr/>
          <p:nvPr/>
        </p:nvSpPr>
        <p:spPr>
          <a:xfrm rot="10800000">
            <a:off x="7780258" y="188671"/>
            <a:ext cx="4147200" cy="4820400"/>
          </a:xfrm>
          <a:prstGeom prst="rtTriangle">
            <a:avLst/>
          </a:prstGeom>
          <a:solidFill>
            <a:srgbClr val="E7F71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03EFA7B6-79FD-4620-D6C1-0CE879B0D9F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96886364"/>
              </p:ext>
            </p:extLst>
          </p:nvPr>
        </p:nvGraphicFramePr>
        <p:xfrm>
          <a:off x="1178945" y="822385"/>
          <a:ext cx="7781026" cy="5315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9A9D004-9B25-03CA-0E85-582D0EF5B2F4}"/>
              </a:ext>
            </a:extLst>
          </p:cNvPr>
          <p:cNvCxnSpPr/>
          <p:nvPr/>
        </p:nvCxnSpPr>
        <p:spPr>
          <a:xfrm flipV="1">
            <a:off x="4812771" y="2242868"/>
            <a:ext cx="512604" cy="437072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BB2C873-B40C-D5EF-FE4F-664CB5D42F42}"/>
              </a:ext>
            </a:extLst>
          </p:cNvPr>
          <p:cNvCxnSpPr/>
          <p:nvPr/>
        </p:nvCxnSpPr>
        <p:spPr>
          <a:xfrm>
            <a:off x="5135592" y="3496574"/>
            <a:ext cx="718868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1A7AD0F-C71C-A67D-2D79-D95A5A034EE1}"/>
              </a:ext>
            </a:extLst>
          </p:cNvPr>
          <p:cNvCxnSpPr/>
          <p:nvPr/>
        </p:nvCxnSpPr>
        <p:spPr>
          <a:xfrm>
            <a:off x="4669766" y="4433977"/>
            <a:ext cx="425570" cy="281797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A7775641-9991-1137-4546-BF70D56642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03281" y="188670"/>
            <a:ext cx="2124177" cy="1691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027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EC1C19-4CEE-8308-39F2-A80498D631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Triangle 3">
            <a:extLst>
              <a:ext uri="{FF2B5EF4-FFF2-40B4-BE49-F238E27FC236}">
                <a16:creationId xmlns:a16="http://schemas.microsoft.com/office/drawing/2014/main" id="{DA04FF8F-3DC3-546C-9223-3861AA62C0D9}"/>
              </a:ext>
            </a:extLst>
          </p:cNvPr>
          <p:cNvSpPr/>
          <p:nvPr/>
        </p:nvSpPr>
        <p:spPr>
          <a:xfrm>
            <a:off x="218536" y="1823048"/>
            <a:ext cx="4146430" cy="4819291"/>
          </a:xfrm>
          <a:prstGeom prst="rtTriangle">
            <a:avLst/>
          </a:prstGeom>
          <a:solidFill>
            <a:srgbClr val="87F5B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34E486E5-ADB7-99A0-C690-23368FAFE9C5}"/>
              </a:ext>
            </a:extLst>
          </p:cNvPr>
          <p:cNvSpPr/>
          <p:nvPr/>
        </p:nvSpPr>
        <p:spPr>
          <a:xfrm rot="10800000">
            <a:off x="7780258" y="188671"/>
            <a:ext cx="4147200" cy="4820400"/>
          </a:xfrm>
          <a:prstGeom prst="rtTriangle">
            <a:avLst/>
          </a:prstGeom>
          <a:solidFill>
            <a:srgbClr val="E7F71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6A80065-19FB-9CB1-C2AF-83889DE097F1}"/>
              </a:ext>
            </a:extLst>
          </p:cNvPr>
          <p:cNvSpPr txBox="1"/>
          <p:nvPr/>
        </p:nvSpPr>
        <p:spPr>
          <a:xfrm>
            <a:off x="5083834" y="3099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/>
              <a:t>HTML Code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E0F885E-D5DD-ACB2-7034-965B165B80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341" y="372095"/>
            <a:ext cx="5262113" cy="611380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A172E57-FD1F-907B-46CA-B763EC5D2F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6003" y="319813"/>
            <a:ext cx="5446912" cy="6113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477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DFF797-3CB8-30EB-9FC8-04609F6543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Triangle 3">
            <a:extLst>
              <a:ext uri="{FF2B5EF4-FFF2-40B4-BE49-F238E27FC236}">
                <a16:creationId xmlns:a16="http://schemas.microsoft.com/office/drawing/2014/main" id="{D1BEDCD9-0BE4-80F1-783F-95BBD146679C}"/>
              </a:ext>
            </a:extLst>
          </p:cNvPr>
          <p:cNvSpPr/>
          <p:nvPr/>
        </p:nvSpPr>
        <p:spPr>
          <a:xfrm>
            <a:off x="218536" y="1823048"/>
            <a:ext cx="4146430" cy="4819291"/>
          </a:xfrm>
          <a:prstGeom prst="rtTriangle">
            <a:avLst/>
          </a:prstGeom>
          <a:solidFill>
            <a:srgbClr val="87F5B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14960911-D17B-167F-655B-CC88674C4156}"/>
              </a:ext>
            </a:extLst>
          </p:cNvPr>
          <p:cNvSpPr/>
          <p:nvPr/>
        </p:nvSpPr>
        <p:spPr>
          <a:xfrm rot="10800000">
            <a:off x="7780258" y="188671"/>
            <a:ext cx="4147200" cy="4820400"/>
          </a:xfrm>
          <a:prstGeom prst="rtTriangle">
            <a:avLst/>
          </a:prstGeom>
          <a:solidFill>
            <a:srgbClr val="E7F71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E4563D-95B2-D762-6810-5B7207B6C1B9}"/>
              </a:ext>
            </a:extLst>
          </p:cNvPr>
          <p:cNvSpPr txBox="1"/>
          <p:nvPr/>
        </p:nvSpPr>
        <p:spPr>
          <a:xfrm>
            <a:off x="5515154" y="10512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/>
              <a:t>CSS Code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07DF79E-C3D0-22A0-458B-78D7F20D0B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349" y="215661"/>
            <a:ext cx="4885548" cy="61247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EF846DB-4CB9-A41A-52BD-30FD8D5497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517584"/>
            <a:ext cx="5368166" cy="5971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904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108FBA-7C4C-707D-091E-F5E0BC7C73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Triangle 3">
            <a:extLst>
              <a:ext uri="{FF2B5EF4-FFF2-40B4-BE49-F238E27FC236}">
                <a16:creationId xmlns:a16="http://schemas.microsoft.com/office/drawing/2014/main" id="{1B89AEE4-D014-0B6C-ED5E-2EDC1CD56915}"/>
              </a:ext>
            </a:extLst>
          </p:cNvPr>
          <p:cNvSpPr/>
          <p:nvPr/>
        </p:nvSpPr>
        <p:spPr>
          <a:xfrm>
            <a:off x="218536" y="1823048"/>
            <a:ext cx="4146430" cy="4819291"/>
          </a:xfrm>
          <a:prstGeom prst="rtTriangle">
            <a:avLst/>
          </a:prstGeom>
          <a:solidFill>
            <a:srgbClr val="87F5B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E535124B-B9F5-9DE7-B7E6-5DDDD0B99CDC}"/>
              </a:ext>
            </a:extLst>
          </p:cNvPr>
          <p:cNvSpPr/>
          <p:nvPr/>
        </p:nvSpPr>
        <p:spPr>
          <a:xfrm rot="10800000">
            <a:off x="7780258" y="188671"/>
            <a:ext cx="4147200" cy="4820400"/>
          </a:xfrm>
          <a:prstGeom prst="rtTriangle">
            <a:avLst/>
          </a:prstGeom>
          <a:solidFill>
            <a:srgbClr val="E7F71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1ABA2C-F712-47B2-2775-E951C0B90D24}"/>
              </a:ext>
            </a:extLst>
          </p:cNvPr>
          <p:cNvSpPr txBox="1"/>
          <p:nvPr/>
        </p:nvSpPr>
        <p:spPr>
          <a:xfrm>
            <a:off x="4917057" y="1022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/>
              <a:t>JavaScript Code (Logic)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7268B3F-8213-5A3A-9B11-95A533886D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247" y="435634"/>
            <a:ext cx="5295464" cy="59867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CFC5492-1DA9-B162-EFF9-B0645DFC13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1651" y="379561"/>
            <a:ext cx="4894102" cy="6262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172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87F1AB-619D-85CC-07A7-6E9713DF16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Triangle 3">
            <a:extLst>
              <a:ext uri="{FF2B5EF4-FFF2-40B4-BE49-F238E27FC236}">
                <a16:creationId xmlns:a16="http://schemas.microsoft.com/office/drawing/2014/main" id="{66F339FA-BAE3-BB44-11D4-1C28C2E57BBE}"/>
              </a:ext>
            </a:extLst>
          </p:cNvPr>
          <p:cNvSpPr/>
          <p:nvPr/>
        </p:nvSpPr>
        <p:spPr>
          <a:xfrm>
            <a:off x="218536" y="1823048"/>
            <a:ext cx="4146430" cy="4819291"/>
          </a:xfrm>
          <a:prstGeom prst="rtTriangle">
            <a:avLst/>
          </a:prstGeom>
          <a:solidFill>
            <a:srgbClr val="87F5B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22AE003B-33AD-7802-965E-251C44A1947C}"/>
              </a:ext>
            </a:extLst>
          </p:cNvPr>
          <p:cNvSpPr/>
          <p:nvPr/>
        </p:nvSpPr>
        <p:spPr>
          <a:xfrm rot="10800000">
            <a:off x="7780258" y="188671"/>
            <a:ext cx="4147200" cy="4820400"/>
          </a:xfrm>
          <a:prstGeom prst="rtTriangle">
            <a:avLst/>
          </a:prstGeom>
          <a:solidFill>
            <a:srgbClr val="E7F71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6D401B-BAE9-A794-B535-17B98A186A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5442" y="299048"/>
            <a:ext cx="8581115" cy="6159261"/>
          </a:xfrm>
          <a:prstGeom prst="rect">
            <a:avLst/>
          </a:prstGeom>
          <a:ln>
            <a:solidFill>
              <a:srgbClr val="7030A0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CA274F7-17E7-3D14-6145-DB4FEB42BD64}"/>
              </a:ext>
            </a:extLst>
          </p:cNvPr>
          <p:cNvSpPr txBox="1"/>
          <p:nvPr/>
        </p:nvSpPr>
        <p:spPr>
          <a:xfrm>
            <a:off x="132272" y="299048"/>
            <a:ext cx="1512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Output: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99390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</TotalTime>
  <Words>500</Words>
  <Application>Microsoft Office PowerPoint</Application>
  <PresentationFormat>Widescreen</PresentationFormat>
  <Paragraphs>74</Paragraphs>
  <Slides>13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Calibri</vt:lpstr>
      <vt:lpstr>Calibri Light</vt:lpstr>
      <vt:lpstr>Times New Roman</vt:lpstr>
      <vt:lpstr>Office Theme</vt:lpstr>
      <vt:lpstr>1_Office Theme</vt:lpstr>
      <vt:lpstr>Unified mentor FrontEnd Development Internship :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ROHIT  MANDADI</dc:creator>
  <cp:lastModifiedBy>ROHIT  MANDADI</cp:lastModifiedBy>
  <cp:revision>9</cp:revision>
  <dcterms:created xsi:type="dcterms:W3CDTF">2025-04-12T15:43:19Z</dcterms:created>
  <dcterms:modified xsi:type="dcterms:W3CDTF">2025-04-18T04:51:04Z</dcterms:modified>
</cp:coreProperties>
</file>